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_rels/slideMaster1.xml.rels" ContentType="application/vnd.openxmlformats-package.relationships+xml"/>
  <Override PartName="/ppt/slideMasters/_rels/slideMaster2.xml.rels" ContentType="application/vnd.openxmlformats-package.relationships+xml"/>
  <Override PartName="/ppt/slideMasters/_rels/slideMaster3.xml.rels" ContentType="application/vnd.openxmlformats-package.relationships+xml"/>
  <Override PartName="/ppt/slideMasters/_rels/slideMaster4.xml.rels" ContentType="application/vnd.openxmlformats-package.relationships+xml"/>
  <Override PartName="/ppt/slideMasters/_rels/slideMaster5.xml.rels" ContentType="application/vnd.openxmlformats-package.relationships+xml"/>
  <Override PartName="/ppt/slideMasters/_rels/slideMaster6.xml.rels" ContentType="application/vnd.openxmlformats-package.relationships+xml"/>
  <Override PartName="/ppt/slideMasters/_rels/slideMaster7.xml.rels" ContentType="application/vnd.openxmlformats-package.relationships+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notesMasters/notesMaster1.xml" ContentType="application/vnd.openxmlformats-officedocument.presentationml.notesMaster+xml"/>
  <Override PartName="/ppt/notesMasters/_rels/notesMaster1.xml.rels" ContentType="application/vnd.openxmlformats-package.relationship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68.xml" ContentType="application/vnd.openxmlformats-officedocument.presentationml.notesSlide+xml"/>
  <Override PartName="/ppt/notesSlides/_rels/notesSlide1.xml.rels" ContentType="application/vnd.openxmlformats-package.relationships+xml"/>
  <Override PartName="/ppt/notesSlides/_rels/notesSlide68.xml.rels" ContentType="application/vnd.openxmlformats-package.relationships+xml"/>
  <Override PartName="/ppt/slideLayouts/slideLayout31.xml" ContentType="application/vnd.openxmlformats-officedocument.presentationml.slideLayout+xml"/>
  <Override PartName="/ppt/slideLayouts/slideLayout1.xml" ContentType="application/vnd.openxmlformats-officedocument.presentationml.slideLayout+xml"/>
  <Override PartName="/ppt/slideLayouts/slideLayout32.xml" ContentType="application/vnd.openxmlformats-officedocument.presentationml.slideLayout+xml"/>
  <Override PartName="/ppt/slideLayouts/slideLayout2.xml" ContentType="application/vnd.openxmlformats-officedocument.presentationml.slideLayout+xml"/>
  <Override PartName="/ppt/slideLayouts/slideLayout33.xml" ContentType="application/vnd.openxmlformats-officedocument.presentationml.slideLayout+xml"/>
  <Override PartName="/ppt/slideLayouts/slideLayout3.xml" ContentType="application/vnd.openxmlformats-officedocument.presentationml.slideLayout+xml"/>
  <Override PartName="/ppt/slideLayouts/slideLayout34.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35.xml" ContentType="application/vnd.openxmlformats-officedocument.presentationml.slideLayout+xml"/>
  <Override PartName="/ppt/slideLayouts/slideLayout6.xml" ContentType="application/vnd.openxmlformats-officedocument.presentationml.slideLayout+xml"/>
  <Override PartName="/ppt/slideLayouts/slideLayout36.xml" ContentType="application/vnd.openxmlformats-officedocument.presentationml.slideLayout+xml"/>
  <Override PartName="/ppt/slideLayouts/slideLayout7.xml" ContentType="application/vnd.openxmlformats-officedocument.presentationml.slideLayout+xml"/>
  <Override PartName="/ppt/slideLayouts/slideLayout37.xml" ContentType="application/vnd.openxmlformats-officedocument.presentationml.slideLayout+xml"/>
  <Override PartName="/ppt/slideLayouts/slideLayout8.xml" ContentType="application/vnd.openxmlformats-officedocument.presentationml.slideLayout+xml"/>
  <Override PartName="/ppt/slideLayouts/slideLayout38.xml" ContentType="application/vnd.openxmlformats-officedocument.presentationml.slideLayout+xml"/>
  <Override PartName="/ppt/slideLayouts/slideLayout9.xml" ContentType="application/vnd.openxmlformats-officedocument.presentationml.slideLayout+xml"/>
  <Override PartName="/ppt/slideLayouts/slideLayout3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_rels/slideLayout31.xml.rels" ContentType="application/vnd.openxmlformats-package.relationships+xml"/>
  <Override PartName="/ppt/slideLayouts/_rels/slideLayout53.xml.rels" ContentType="application/vnd.openxmlformats-package.relationships+xml"/>
  <Override PartName="/ppt/slideLayouts/_rels/slideLayout1.xml.rels" ContentType="application/vnd.openxmlformats-package.relationships+xml"/>
  <Override PartName="/ppt/slideLayouts/_rels/slideLayout32.xml.rels" ContentType="application/vnd.openxmlformats-package.relationships+xml"/>
  <Override PartName="/ppt/slideLayouts/_rels/slideLayout54.xml.rels" ContentType="application/vnd.openxmlformats-package.relationships+xml"/>
  <Override PartName="/ppt/slideLayouts/_rels/slideLayout2.xml.rels" ContentType="application/vnd.openxmlformats-package.relationships+xml"/>
  <Override PartName="/ppt/slideLayouts/_rels/slideLayout33.xml.rels" ContentType="application/vnd.openxmlformats-package.relationships+xml"/>
  <Override PartName="/ppt/slideLayouts/_rels/slideLayout3.xml.rels" ContentType="application/vnd.openxmlformats-package.relationships+xml"/>
  <Override PartName="/ppt/slideLayouts/_rels/slideLayout55.xml.rels" ContentType="application/vnd.openxmlformats-package.relationships+xml"/>
  <Override PartName="/ppt/slideLayouts/_rels/slideLayout34.xml.rels" ContentType="application/vnd.openxmlformats-package.relationships+xml"/>
  <Override PartName="/ppt/slideLayouts/_rels/slideLayout4.xml.rels" ContentType="application/vnd.openxmlformats-package.relationships+xml"/>
  <Override PartName="/ppt/slideLayouts/_rels/slideLayout56.xml.rels" ContentType="application/vnd.openxmlformats-package.relationships+xml"/>
  <Override PartName="/ppt/slideLayouts/_rels/slideLayout35.xml.rels" ContentType="application/vnd.openxmlformats-package.relationships+xml"/>
  <Override PartName="/ppt/slideLayouts/_rels/slideLayout5.xml.rels" ContentType="application/vnd.openxmlformats-package.relationships+xml"/>
  <Override PartName="/ppt/slideLayouts/_rels/slideLayout57.xml.rels" ContentType="application/vnd.openxmlformats-package.relationships+xml"/>
  <Override PartName="/ppt/slideLayouts/_rels/slideLayout36.xml.rels" ContentType="application/vnd.openxmlformats-package.relationships+xml"/>
  <Override PartName="/ppt/slideLayouts/_rels/slideLayout6.xml.rels" ContentType="application/vnd.openxmlformats-package.relationships+xml"/>
  <Override PartName="/ppt/slideLayouts/_rels/slideLayout58.xml.rels" ContentType="application/vnd.openxmlformats-package.relationships+xml"/>
  <Override PartName="/ppt/slideLayouts/_rels/slideLayout37.xml.rels" ContentType="application/vnd.openxmlformats-package.relationships+xml"/>
  <Override PartName="/ppt/slideLayouts/_rels/slideLayout7.xml.rels" ContentType="application/vnd.openxmlformats-package.relationships+xml"/>
  <Override PartName="/ppt/slideLayouts/_rels/slideLayout59.xml.rels" ContentType="application/vnd.openxmlformats-package.relationships+xml"/>
  <Override PartName="/ppt/slideLayouts/_rels/slideLayout38.xml.rels" ContentType="application/vnd.openxmlformats-package.relationships+xml"/>
  <Override PartName="/ppt/slideLayouts/_rels/slideLayout8.xml.rels" ContentType="application/vnd.openxmlformats-package.relationships+xml"/>
  <Override PartName="/ppt/slideLayouts/_rels/slideLayout39.xml.rels" ContentType="application/vnd.openxmlformats-package.relationships+xml"/>
  <Override PartName="/ppt/slideLayouts/_rels/slideLayout9.xml.rels" ContentType="application/vnd.openxmlformats-package.relationships+xml"/>
  <Override PartName="/ppt/slideLayouts/_rels/slideLayout10.xml.rels" ContentType="application/vnd.openxmlformats-package.relationships+xml"/>
  <Override PartName="/ppt/slideLayouts/_rels/slideLayout11.xml.rels" ContentType="application/vnd.openxmlformats-package.relationships+xml"/>
  <Override PartName="/ppt/slideLayouts/_rels/slideLayout12.xml.rels" ContentType="application/vnd.openxmlformats-package.relationships+xml"/>
  <Override PartName="/ppt/slideLayouts/_rels/slideLayout13.xml.rels" ContentType="application/vnd.openxmlformats-package.relationships+xml"/>
  <Override PartName="/ppt/slideLayouts/_rels/slideLayout14.xml.rels" ContentType="application/vnd.openxmlformats-package.relationships+xml"/>
  <Override PartName="/ppt/slideLayouts/_rels/slideLayout15.xml.rels" ContentType="application/vnd.openxmlformats-package.relationships+xml"/>
  <Override PartName="/ppt/slideLayouts/_rels/slideLayout16.xml.rels" ContentType="application/vnd.openxmlformats-package.relationships+xml"/>
  <Override PartName="/ppt/slideLayouts/_rels/slideLayout17.xml.rels" ContentType="application/vnd.openxmlformats-package.relationships+xml"/>
  <Override PartName="/ppt/slideLayouts/_rels/slideLayout18.xml.rels" ContentType="application/vnd.openxmlformats-package.relationships+xml"/>
  <Override PartName="/ppt/slideLayouts/_rels/slideLayout19.xml.rels" ContentType="application/vnd.openxmlformats-package.relationships+xml"/>
  <Override PartName="/ppt/slideLayouts/_rels/slideLayout20.xml.rels" ContentType="application/vnd.openxmlformats-package.relationships+xml"/>
  <Override PartName="/ppt/slideLayouts/_rels/slideLayout21.xml.rels" ContentType="application/vnd.openxmlformats-package.relationships+xml"/>
  <Override PartName="/ppt/slideLayouts/_rels/slideLayout22.xml.rels" ContentType="application/vnd.openxmlformats-package.relationships+xml"/>
  <Override PartName="/ppt/slideLayouts/_rels/slideLayout23.xml.rels" ContentType="application/vnd.openxmlformats-package.relationships+xml"/>
  <Override PartName="/ppt/slideLayouts/_rels/slideLayout24.xml.rels" ContentType="application/vnd.openxmlformats-package.relationships+xml"/>
  <Override PartName="/ppt/slideLayouts/_rels/slideLayout25.xml.rels" ContentType="application/vnd.openxmlformats-package.relationships+xml"/>
  <Override PartName="/ppt/slideLayouts/_rels/slideLayout26.xml.rels" ContentType="application/vnd.openxmlformats-package.relationships+xml"/>
  <Override PartName="/ppt/slideLayouts/_rels/slideLayout27.xml.rels" ContentType="application/vnd.openxmlformats-package.relationships+xml"/>
  <Override PartName="/ppt/slideLayouts/_rels/slideLayout28.xml.rels" ContentType="application/vnd.openxmlformats-package.relationships+xml"/>
  <Override PartName="/ppt/slideLayouts/_rels/slideLayout29.xml.rels" ContentType="application/vnd.openxmlformats-package.relationships+xml"/>
  <Override PartName="/ppt/slideLayouts/_rels/slideLayout30.xml.rels" ContentType="application/vnd.openxmlformats-package.relationships+xml"/>
  <Override PartName="/ppt/slideLayouts/_rels/slideLayout40.xml.rels" ContentType="application/vnd.openxmlformats-package.relationships+xml"/>
  <Override PartName="/ppt/slideLayouts/_rels/slideLayout41.xml.rels" ContentType="application/vnd.openxmlformats-package.relationships+xml"/>
  <Override PartName="/ppt/slideLayouts/_rels/slideLayout42.xml.rels" ContentType="application/vnd.openxmlformats-package.relationships+xml"/>
  <Override PartName="/ppt/slideLayouts/_rels/slideLayout43.xml.rels" ContentType="application/vnd.openxmlformats-package.relationships+xml"/>
  <Override PartName="/ppt/slideLayouts/_rels/slideLayout44.xml.rels" ContentType="application/vnd.openxmlformats-package.relationships+xml"/>
  <Override PartName="/ppt/slideLayouts/_rels/slideLayout45.xml.rels" ContentType="application/vnd.openxmlformats-package.relationships+xml"/>
  <Override PartName="/ppt/slideLayouts/_rels/slideLayout46.xml.rels" ContentType="application/vnd.openxmlformats-package.relationships+xml"/>
  <Override PartName="/ppt/slideLayouts/_rels/slideLayout47.xml.rels" ContentType="application/vnd.openxmlformats-package.relationships+xml"/>
  <Override PartName="/ppt/slideLayouts/_rels/slideLayout48.xml.rels" ContentType="application/vnd.openxmlformats-package.relationships+xml"/>
  <Override PartName="/ppt/slideLayouts/_rels/slideLayout49.xml.rels" ContentType="application/vnd.openxmlformats-package.relationships+xml"/>
  <Override PartName="/ppt/slideLayouts/_rels/slideLayout50.xml.rels" ContentType="application/vnd.openxmlformats-package.relationships+xml"/>
  <Override PartName="/ppt/slideLayouts/_rels/slideLayout51.xml.rels" ContentType="application/vnd.openxmlformats-package.relationships+xml"/>
  <Override PartName="/ppt/slideLayouts/_rels/slideLayout52.xml.rels" ContentType="application/vnd.openxmlformats-package.relationships+xml"/>
  <Override PartName="/ppt/slideLayouts/_rels/slideLayout60.xml.rels" ContentType="application/vnd.openxmlformats-package.relationships+xml"/>
  <Override PartName="/ppt/slideLayouts/_rels/slideLayout61.xml.rels" ContentType="application/vnd.openxmlformats-package.relationships+xml"/>
  <Override PartName="/ppt/slideLayouts/_rels/slideLayout62.xml.rels" ContentType="application/vnd.openxmlformats-package.relationships+xml"/>
  <Override PartName="/ppt/slideLayouts/_rels/slideLayout63.xml.rels" ContentType="application/vnd.openxmlformats-package.relationships+xml"/>
  <Override PartName="/ppt/slideLayouts/_rels/slideLayout64.xml.rels" ContentType="application/vnd.openxmlformats-package.relationships+xml"/>
  <Override PartName="/ppt/slideLayouts/_rels/slideLayout65.xml.rels" ContentType="application/vnd.openxmlformats-package.relationships+xml"/>
  <Override PartName="/ppt/slideLayouts/_rels/slideLayout66.xml.rels" ContentType="application/vnd.openxmlformats-package.relationships+xml"/>
  <Override PartName="/ppt/slideLayouts/_rels/slideLayout67.xml.rels" ContentType="application/vnd.openxmlformats-package.relationships+xml"/>
  <Override PartName="/ppt/slideLayouts/_rels/slideLayout68.xml.rels" ContentType="application/vnd.openxmlformats-package.relationships+xml"/>
  <Override PartName="/ppt/slideLayouts/_rels/slideLayout69.xml.rels" ContentType="application/vnd.openxmlformats-package.relationships+xml"/>
  <Override PartName="/ppt/slideLayouts/_rels/slideLayout70.xml.rels" ContentType="application/vnd.openxmlformats-package.relationships+xml"/>
  <Override PartName="/ppt/slideLayouts/_rels/slideLayout71.xml.rels" ContentType="application/vnd.openxmlformats-package.relationships+xml"/>
  <Override PartName="/ppt/slideLayouts/_rels/slideLayout72.xml.rels" ContentType="application/vnd.openxmlformats-package.relationships+xml"/>
  <Override PartName="/ppt/slideLayouts/_rels/slideLayout73.xml.rels" ContentType="application/vnd.openxmlformats-package.relationships+xml"/>
  <Override PartName="/ppt/slideLayouts/_rels/slideLayout74.xml.rels" ContentType="application/vnd.openxmlformats-package.relationships+xml"/>
  <Override PartName="/ppt/slideLayouts/_rels/slideLayout75.xml.rels" ContentType="application/vnd.openxmlformats-package.relationships+xml"/>
  <Override PartName="/ppt/slideLayouts/_rels/slideLayout76.xml.rels" ContentType="application/vnd.openxmlformats-package.relationships+xml"/>
  <Override PartName="/ppt/slideLayouts/_rels/slideLayout77.xml.rels" ContentType="application/vnd.openxmlformats-package.relationships+xml"/>
  <Override PartName="/ppt/slideLayouts/_rels/slideLayout78.xml.rels" ContentType="application/vnd.openxmlformats-package.relationships+xml"/>
  <Override PartName="/ppt/slideLayouts/_rels/slideLayout79.xml.rels" ContentType="application/vnd.openxmlformats-package.relationships+xml"/>
  <Override PartName="/ppt/slideLayouts/_rels/slideLayout80.xml.rels" ContentType="application/vnd.openxmlformats-package.relationships+xml"/>
  <Override PartName="/ppt/slideLayouts/_rels/slideLayout81.xml.rels" ContentType="application/vnd.openxmlformats-package.relationships+xml"/>
  <Override PartName="/ppt/slideLayouts/_rels/slideLayout82.xml.rels" ContentType="application/vnd.openxmlformats-package.relationships+xml"/>
  <Override PartName="/ppt/slideLayouts/_rels/slideLayout83.xml.rels" ContentType="application/vnd.openxmlformats-package.relationships+xml"/>
  <Override PartName="/ppt/slideLayouts/_rels/slideLayout84.xml.rels" ContentType="application/vnd.openxmlformats-package.relationships+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slide21.xml" ContentType="application/vnd.openxmlformats-officedocument.presentationml.slide+xml"/>
  <Override PartName="/ppt/slides/slide4.xml" ContentType="application/vnd.openxmlformats-officedocument.presentationml.slide+xml"/>
  <Override PartName="/ppt/slides/slide22.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23.xml" ContentType="application/vnd.openxmlformats-officedocument.presentationml.slide+xml"/>
  <Override PartName="/ppt/slides/slide7.xml" ContentType="application/vnd.openxmlformats-officedocument.presentationml.slide+xml"/>
  <Override PartName="/ppt/slides/slide24.xml" ContentType="application/vnd.openxmlformats-officedocument.presentationml.slide+xml"/>
  <Override PartName="/ppt/slides/slide8.xml" ContentType="application/vnd.openxmlformats-officedocument.presentationml.slide+xml"/>
  <Override PartName="/ppt/slides/slide25.xml" ContentType="application/vnd.openxmlformats-officedocument.presentationml.slide+xml"/>
  <Override PartName="/ppt/slides/slide9.xml" ContentType="application/vnd.openxmlformats-officedocument.presentationml.slide+xml"/>
  <Override PartName="/ppt/slides/slide26.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_rels/slide35.xml.rels" ContentType="application/vnd.openxmlformats-package.relationships+xml"/>
  <Override PartName="/ppt/slides/_rels/slide1.xml.rels" ContentType="application/vnd.openxmlformats-package.relationships+xml"/>
  <Override PartName="/ppt/slides/_rels/slide22.xml.rels" ContentType="application/vnd.openxmlformats-package.relationships+xml"/>
  <Override PartName="/ppt/slides/_rels/slide36.xml.rels" ContentType="application/vnd.openxmlformats-package.relationships+xml"/>
  <Override PartName="/ppt/slides/_rels/slide2.xml.rels" ContentType="application/vnd.openxmlformats-package.relationships+xml"/>
  <Override PartName="/ppt/slides/_rels/slide37.xml.rels" ContentType="application/vnd.openxmlformats-package.relationships+xml"/>
  <Override PartName="/ppt/slides/_rels/slide3.xml.rels" ContentType="application/vnd.openxmlformats-package.relationships+xml"/>
  <Override PartName="/ppt/slides/_rels/slide20.xml.rels" ContentType="application/vnd.openxmlformats-package.relationships+xml"/>
  <Override PartName="/ppt/slides/_rels/slide4.xml.rels" ContentType="application/vnd.openxmlformats-package.relationships+xml"/>
  <Override PartName="/ppt/slides/_rels/slide38.xml.rels" ContentType="application/vnd.openxmlformats-package.relationships+xml"/>
  <Override PartName="/ppt/slides/_rels/slide21.xml.rels" ContentType="application/vnd.openxmlformats-package.relationships+xml"/>
  <Override PartName="/ppt/slides/_rels/slide5.xml.rels" ContentType="application/vnd.openxmlformats-package.relationships+xml"/>
  <Override PartName="/ppt/slides/_rels/slide39.xml.rels" ContentType="application/vnd.openxmlformats-package.relationships+xml"/>
  <Override PartName="/ppt/slides/_rels/slide6.xml.rels" ContentType="application/vnd.openxmlformats-package.relationships+xml"/>
  <Override PartName="/ppt/slides/_rels/slide50.xml.rels" ContentType="application/vnd.openxmlformats-package.relationships+xml"/>
  <Override PartName="/ppt/slides/_rels/slide23.xml.rels" ContentType="application/vnd.openxmlformats-package.relationships+xml"/>
  <Override PartName="/ppt/slides/_rels/slide7.xml.rels" ContentType="application/vnd.openxmlformats-package.relationships+xml"/>
  <Override PartName="/ppt/slides/_rels/slide51.xml.rels" ContentType="application/vnd.openxmlformats-package.relationships+xml"/>
  <Override PartName="/ppt/slides/_rels/slide24.xml.rels" ContentType="application/vnd.openxmlformats-package.relationships+xml"/>
  <Override PartName="/ppt/slides/_rels/slide8.xml.rels" ContentType="application/vnd.openxmlformats-package.relationships+xml"/>
  <Override PartName="/ppt/slides/_rels/slide52.xml.rels" ContentType="application/vnd.openxmlformats-package.relationships+xml"/>
  <Override PartName="/ppt/slides/_rels/slide25.xml.rels" ContentType="application/vnd.openxmlformats-package.relationships+xml"/>
  <Override PartName="/ppt/slides/_rels/slide9.xml.rels" ContentType="application/vnd.openxmlformats-package.relationships+xml"/>
  <Override PartName="/ppt/slides/_rels/slide53.xml.rels" ContentType="application/vnd.openxmlformats-package.relationships+xml"/>
  <Override PartName="/ppt/slides/_rels/slide26.xml.rels" ContentType="application/vnd.openxmlformats-package.relationships+xml"/>
  <Override PartName="/ppt/slides/_rels/slide10.xml.rels" ContentType="application/vnd.openxmlformats-package.relationships+xml"/>
  <Override PartName="/ppt/slides/_rels/slide11.xml.rels" ContentType="application/vnd.openxmlformats-package.relationships+xml"/>
  <Override PartName="/ppt/slides/_rels/slide12.xml.rels" ContentType="application/vnd.openxmlformats-package.relationships+xml"/>
  <Override PartName="/ppt/slides/_rels/slide13.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_rels/slide16.xml.rels" ContentType="application/vnd.openxmlformats-package.relationships+xml"/>
  <Override PartName="/ppt/slides/_rels/slide17.xml.rels" ContentType="application/vnd.openxmlformats-package.relationships+xml"/>
  <Override PartName="/ppt/slides/_rels/slide18.xml.rels" ContentType="application/vnd.openxmlformats-package.relationships+xml"/>
  <Override PartName="/ppt/slides/_rels/slide19.xml.rels" ContentType="application/vnd.openxmlformats-package.relationships+xml"/>
  <Override PartName="/ppt/slides/_rels/slide27.xml.rels" ContentType="application/vnd.openxmlformats-package.relationships+xml"/>
  <Override PartName="/ppt/slides/_rels/slide28.xml.rels" ContentType="application/vnd.openxmlformats-package.relationships+xml"/>
  <Override PartName="/ppt/slides/_rels/slide29.xml.rels" ContentType="application/vnd.openxmlformats-package.relationships+xml"/>
  <Override PartName="/ppt/slides/_rels/slide30.xml.rels" ContentType="application/vnd.openxmlformats-package.relationships+xml"/>
  <Override PartName="/ppt/slides/_rels/slide31.xml.rels" ContentType="application/vnd.openxmlformats-package.relationships+xml"/>
  <Override PartName="/ppt/slides/_rels/slide32.xml.rels" ContentType="application/vnd.openxmlformats-package.relationships+xml"/>
  <Override PartName="/ppt/slides/_rels/slide33.xml.rels" ContentType="application/vnd.openxmlformats-package.relationships+xml"/>
  <Override PartName="/ppt/slides/_rels/slide34.xml.rels" ContentType="application/vnd.openxmlformats-package.relationships+xml"/>
  <Override PartName="/ppt/slides/_rels/slide40.xml.rels" ContentType="application/vnd.openxmlformats-package.relationships+xml"/>
  <Override PartName="/ppt/slides/_rels/slide41.xml.rels" ContentType="application/vnd.openxmlformats-package.relationships+xml"/>
  <Override PartName="/ppt/slides/_rels/slide42.xml.rels" ContentType="application/vnd.openxmlformats-package.relationships+xml"/>
  <Override PartName="/ppt/slides/_rels/slide43.xml.rels" ContentType="application/vnd.openxmlformats-package.relationships+xml"/>
  <Override PartName="/ppt/slides/_rels/slide44.xml.rels" ContentType="application/vnd.openxmlformats-package.relationships+xml"/>
  <Override PartName="/ppt/slides/_rels/slide45.xml.rels" ContentType="application/vnd.openxmlformats-package.relationships+xml"/>
  <Override PartName="/ppt/slides/_rels/slide46.xml.rels" ContentType="application/vnd.openxmlformats-package.relationships+xml"/>
  <Override PartName="/ppt/slides/_rels/slide47.xml.rels" ContentType="application/vnd.openxmlformats-package.relationships+xml"/>
  <Override PartName="/ppt/slides/_rels/slide48.xml.rels" ContentType="application/vnd.openxmlformats-package.relationships+xml"/>
  <Override PartName="/ppt/slides/_rels/slide49.xml.rels" ContentType="application/vnd.openxmlformats-package.relationships+xml"/>
  <Override PartName="/ppt/slides/_rels/slide54.xml.rels" ContentType="application/vnd.openxmlformats-package.relationships+xml"/>
  <Override PartName="/ppt/slides/_rels/slide55.xml.rels" ContentType="application/vnd.openxmlformats-package.relationships+xml"/>
  <Override PartName="/ppt/slides/_rels/slide56.xml.rels" ContentType="application/vnd.openxmlformats-package.relationships+xml"/>
  <Override PartName="/ppt/slides/_rels/slide57.xml.rels" ContentType="application/vnd.openxmlformats-package.relationships+xml"/>
  <Override PartName="/ppt/slides/_rels/slide58.xml.rels" ContentType="application/vnd.openxmlformats-package.relationships+xml"/>
  <Override PartName="/ppt/slides/_rels/slide59.xml.rels" ContentType="application/vnd.openxmlformats-package.relationships+xml"/>
  <Override PartName="/ppt/slides/_rels/slide60.xml.rels" ContentType="application/vnd.openxmlformats-package.relationships+xml"/>
  <Override PartName="/ppt/slides/_rels/slide61.xml.rels" ContentType="application/vnd.openxmlformats-package.relationships+xml"/>
  <Override PartName="/ppt/slides/_rels/slide62.xml.rels" ContentType="application/vnd.openxmlformats-package.relationships+xml"/>
  <Override PartName="/ppt/slides/_rels/slide63.xml.rels" ContentType="application/vnd.openxmlformats-package.relationships+xml"/>
  <Override PartName="/ppt/slides/_rels/slide64.xml.rels" ContentType="application/vnd.openxmlformats-package.relationships+xml"/>
  <Override PartName="/ppt/slides/_rels/slide65.xml.rels" ContentType="application/vnd.openxmlformats-package.relationships+xml"/>
  <Override PartName="/ppt/slides/_rels/slide66.xml.rels" ContentType="application/vnd.openxmlformats-package.relationships+xml"/>
  <Override PartName="/ppt/slides/_rels/slide67.xml.rels" ContentType="application/vnd.openxmlformats-package.relationships+xml"/>
  <Override PartName="/ppt/slides/_rels/slide68.xml.rels" ContentType="application/vnd.openxmlformats-package.relationships+xml"/>
  <Override PartName="/ppt/media/image28.png" ContentType="image/png"/>
  <Override PartName="/ppt/media/image1.jpeg" ContentType="image/jpeg"/>
  <Override PartName="/ppt/media/image3.png" ContentType="image/png"/>
  <Override PartName="/ppt/media/image2.png" ContentType="image/png"/>
  <Override PartName="/ppt/media/image4.png" ContentType="image/png"/>
  <Override PartName="/ppt/media/image5.jpeg" ContentType="image/jpeg"/>
  <Override PartName="/ppt/media/image6.png" ContentType="image/png"/>
  <Override PartName="/ppt/media/image7.jpeg" ContentType="image/jpeg"/>
  <Override PartName="/ppt/media/image31.png" ContentType="image/png"/>
  <Override PartName="/ppt/media/image8.png" ContentType="image/png"/>
  <Override PartName="/ppt/media/image9.jpeg" ContentType="image/jpeg"/>
  <Override PartName="/ppt/media/image10.jpeg" ContentType="image/jpeg"/>
  <Override PartName="/ppt/media/image11.jpeg" ContentType="image/jpeg"/>
  <Override PartName="/ppt/media/image12.jpeg" ContentType="image/jpeg"/>
  <Override PartName="/ppt/media/image13.jpeg" ContentType="image/jpeg"/>
  <Override PartName="/ppt/media/image19.png" ContentType="image/png"/>
  <Override PartName="/ppt/media/image14.jpeg" ContentType="image/jpeg"/>
  <Override PartName="/ppt/media/image29.png" ContentType="image/png"/>
  <Override PartName="/ppt/media/image15.jpeg" ContentType="image/jpeg"/>
  <Override PartName="/ppt/media/image16.png" ContentType="image/png"/>
  <Override PartName="/ppt/media/image17.png" ContentType="image/png"/>
  <Override PartName="/ppt/media/image18.jpeg" ContentType="image/jpeg"/>
  <Override PartName="/ppt/media/image20.png" ContentType="image/png"/>
  <Override PartName="/ppt/media/image21.png" ContentType="image/png"/>
  <Override PartName="/ppt/media/image22.png" ContentType="image/png"/>
  <Override PartName="/ppt/media/image23.png" ContentType="image/png"/>
  <Override PartName="/ppt/media/image24.png" ContentType="image/png"/>
  <Override PartName="/ppt/media/image25.png" ContentType="image/png"/>
  <Override PartName="/ppt/media/image26.png" ContentType="image/png"/>
  <Override PartName="/ppt/media/image27.png" ContentType="image/png"/>
  <Override PartName="/ppt/media/image30.png" ContentType="image/png"/>
  <Override PartName="/ppt/media/image32.png" ContentType="image/png"/>
  <Override PartName="/ppt/media/image33.png" ContentType="image/png"/>
  <Override PartName="/ppt/media/image34.png" ContentType="image/png"/>
  <Override PartName="/ppt/media/image35.png" ContentType="image/png"/>
  <Override PartName="/ppt/media/image36.png" ContentType="image/png"/>
  <Override PartName="/ppt/media/image37.png" ContentType="image/png"/>
  <Override PartName="/ppt/media/image38.png" ContentType="image/png"/>
  <Override PartName="/ppt/media/image39.jpeg" ContentType="image/jpeg"/>
  <Override PartName="/ppt/presProps.xml" ContentType="application/vnd.openxmlformats-officedocument.presentationml.presProps+xml"/>
  <Override PartName="/ppt/_rels/presentation.xml.rels" ContentType="application/vnd.openxmlformats-package.relationships+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 id="2147483700" r:id="rId6"/>
    <p:sldMasterId id="2147483713" r:id="rId7"/>
    <p:sldMasterId id="2147483726" r:id="rId8"/>
  </p:sldMasterIdLst>
  <p:notesMasterIdLst>
    <p:notesMasterId r:id="rId9"/>
  </p:notesMasterIdLst>
  <p:sldIdLst>
    <p:sldId id="256" r:id="rId10"/>
    <p:sldId id="257" r:id="rId11"/>
    <p:sldId id="258" r:id="rId12"/>
    <p:sldId id="259" r:id="rId13"/>
    <p:sldId id="260" r:id="rId14"/>
    <p:sldId id="261" r:id="rId15"/>
    <p:sldId id="262" r:id="rId16"/>
    <p:sldId id="263" r:id="rId17"/>
    <p:sldId id="264" r:id="rId18"/>
    <p:sldId id="265" r:id="rId19"/>
    <p:sldId id="266" r:id="rId20"/>
    <p:sldId id="267" r:id="rId21"/>
    <p:sldId id="268" r:id="rId22"/>
    <p:sldId id="269" r:id="rId23"/>
    <p:sldId id="270" r:id="rId24"/>
    <p:sldId id="271" r:id="rId25"/>
    <p:sldId id="272" r:id="rId26"/>
    <p:sldId id="273" r:id="rId27"/>
    <p:sldId id="274" r:id="rId28"/>
    <p:sldId id="275" r:id="rId29"/>
    <p:sldId id="276" r:id="rId30"/>
    <p:sldId id="277" r:id="rId31"/>
    <p:sldId id="278" r:id="rId32"/>
    <p:sldId id="279" r:id="rId33"/>
    <p:sldId id="280" r:id="rId34"/>
    <p:sldId id="281" r:id="rId35"/>
    <p:sldId id="282" r:id="rId36"/>
    <p:sldId id="283" r:id="rId37"/>
    <p:sldId id="284" r:id="rId38"/>
    <p:sldId id="285" r:id="rId39"/>
    <p:sldId id="286" r:id="rId40"/>
    <p:sldId id="287" r:id="rId41"/>
    <p:sldId id="288" r:id="rId42"/>
    <p:sldId id="289" r:id="rId43"/>
    <p:sldId id="290" r:id="rId44"/>
    <p:sldId id="291" r:id="rId45"/>
    <p:sldId id="292" r:id="rId46"/>
    <p:sldId id="293" r:id="rId47"/>
    <p:sldId id="294" r:id="rId48"/>
    <p:sldId id="295" r:id="rId49"/>
    <p:sldId id="296" r:id="rId50"/>
    <p:sldId id="297" r:id="rId51"/>
    <p:sldId id="298" r:id="rId52"/>
    <p:sldId id="299" r:id="rId53"/>
    <p:sldId id="300" r:id="rId54"/>
    <p:sldId id="301" r:id="rId55"/>
    <p:sldId id="302" r:id="rId56"/>
    <p:sldId id="303" r:id="rId57"/>
    <p:sldId id="304" r:id="rId58"/>
    <p:sldId id="305" r:id="rId59"/>
    <p:sldId id="306" r:id="rId60"/>
    <p:sldId id="307" r:id="rId61"/>
    <p:sldId id="308" r:id="rId62"/>
    <p:sldId id="309" r:id="rId63"/>
    <p:sldId id="310" r:id="rId64"/>
    <p:sldId id="311" r:id="rId65"/>
    <p:sldId id="312" r:id="rId66"/>
    <p:sldId id="313" r:id="rId67"/>
    <p:sldId id="314" r:id="rId68"/>
    <p:sldId id="315" r:id="rId69"/>
    <p:sldId id="316" r:id="rId70"/>
    <p:sldId id="317" r:id="rId71"/>
    <p:sldId id="318" r:id="rId72"/>
    <p:sldId id="319" r:id="rId73"/>
    <p:sldId id="320" r:id="rId74"/>
    <p:sldId id="321" r:id="rId75"/>
    <p:sldId id="322" r:id="rId76"/>
    <p:sldId id="323" r:id="rId77"/>
  </p:sldIdLst>
  <p:sldSz cx="12192000" cy="6858000"/>
  <p:notesSz cx="7010400" cy="9296400"/>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notesMaster" Target="notesMasters/notesMaster1.xml"/><Relationship Id="rId10" Type="http://schemas.openxmlformats.org/officeDocument/2006/relationships/slide" Target="slides/slide1.xml"/><Relationship Id="rId11" Type="http://schemas.openxmlformats.org/officeDocument/2006/relationships/slide" Target="slides/slide2.xml"/><Relationship Id="rId12" Type="http://schemas.openxmlformats.org/officeDocument/2006/relationships/slide" Target="slides/slide3.xml"/><Relationship Id="rId13" Type="http://schemas.openxmlformats.org/officeDocument/2006/relationships/slide" Target="slides/slide4.xml"/><Relationship Id="rId14" Type="http://schemas.openxmlformats.org/officeDocument/2006/relationships/slide" Target="slides/slide5.xml"/><Relationship Id="rId15" Type="http://schemas.openxmlformats.org/officeDocument/2006/relationships/slide" Target="slides/slide6.xml"/><Relationship Id="rId16" Type="http://schemas.openxmlformats.org/officeDocument/2006/relationships/slide" Target="slides/slide7.xml"/><Relationship Id="rId17" Type="http://schemas.openxmlformats.org/officeDocument/2006/relationships/slide" Target="slides/slide8.xml"/><Relationship Id="rId18" Type="http://schemas.openxmlformats.org/officeDocument/2006/relationships/slide" Target="slides/slide9.xml"/><Relationship Id="rId19" Type="http://schemas.openxmlformats.org/officeDocument/2006/relationships/slide" Target="slides/slide10.xml"/><Relationship Id="rId20" Type="http://schemas.openxmlformats.org/officeDocument/2006/relationships/slide" Target="slides/slide11.xml"/><Relationship Id="rId21" Type="http://schemas.openxmlformats.org/officeDocument/2006/relationships/slide" Target="slides/slide12.xml"/><Relationship Id="rId22" Type="http://schemas.openxmlformats.org/officeDocument/2006/relationships/slide" Target="slides/slide13.xml"/><Relationship Id="rId23" Type="http://schemas.openxmlformats.org/officeDocument/2006/relationships/slide" Target="slides/slide14.xml"/><Relationship Id="rId24" Type="http://schemas.openxmlformats.org/officeDocument/2006/relationships/slide" Target="slides/slide15.xml"/><Relationship Id="rId25" Type="http://schemas.openxmlformats.org/officeDocument/2006/relationships/slide" Target="slides/slide16.xml"/><Relationship Id="rId26" Type="http://schemas.openxmlformats.org/officeDocument/2006/relationships/slide" Target="slides/slide17.xml"/><Relationship Id="rId27" Type="http://schemas.openxmlformats.org/officeDocument/2006/relationships/slide" Target="slides/slide18.xml"/><Relationship Id="rId28" Type="http://schemas.openxmlformats.org/officeDocument/2006/relationships/slide" Target="slides/slide19.xml"/><Relationship Id="rId29" Type="http://schemas.openxmlformats.org/officeDocument/2006/relationships/slide" Target="slides/slide20.xml"/><Relationship Id="rId30" Type="http://schemas.openxmlformats.org/officeDocument/2006/relationships/slide" Target="slides/slide21.xml"/><Relationship Id="rId31" Type="http://schemas.openxmlformats.org/officeDocument/2006/relationships/slide" Target="slides/slide22.xml"/><Relationship Id="rId32" Type="http://schemas.openxmlformats.org/officeDocument/2006/relationships/slide" Target="slides/slide23.xml"/><Relationship Id="rId33" Type="http://schemas.openxmlformats.org/officeDocument/2006/relationships/slide" Target="slides/slide24.xml"/><Relationship Id="rId34" Type="http://schemas.openxmlformats.org/officeDocument/2006/relationships/slide" Target="slides/slide25.xml"/><Relationship Id="rId35" Type="http://schemas.openxmlformats.org/officeDocument/2006/relationships/slide" Target="slides/slide26.xml"/><Relationship Id="rId36" Type="http://schemas.openxmlformats.org/officeDocument/2006/relationships/slide" Target="slides/slide27.xml"/><Relationship Id="rId37" Type="http://schemas.openxmlformats.org/officeDocument/2006/relationships/slide" Target="slides/slide28.xml"/><Relationship Id="rId38" Type="http://schemas.openxmlformats.org/officeDocument/2006/relationships/slide" Target="slides/slide29.xml"/><Relationship Id="rId39" Type="http://schemas.openxmlformats.org/officeDocument/2006/relationships/slide" Target="slides/slide30.xml"/><Relationship Id="rId40" Type="http://schemas.openxmlformats.org/officeDocument/2006/relationships/slide" Target="slides/slide31.xml"/><Relationship Id="rId41" Type="http://schemas.openxmlformats.org/officeDocument/2006/relationships/slide" Target="slides/slide32.xml"/><Relationship Id="rId42" Type="http://schemas.openxmlformats.org/officeDocument/2006/relationships/slide" Target="slides/slide33.xml"/><Relationship Id="rId43" Type="http://schemas.openxmlformats.org/officeDocument/2006/relationships/slide" Target="slides/slide34.xml"/><Relationship Id="rId44" Type="http://schemas.openxmlformats.org/officeDocument/2006/relationships/slide" Target="slides/slide35.xml"/><Relationship Id="rId45" Type="http://schemas.openxmlformats.org/officeDocument/2006/relationships/slide" Target="slides/slide36.xml"/><Relationship Id="rId46" Type="http://schemas.openxmlformats.org/officeDocument/2006/relationships/slide" Target="slides/slide37.xml"/><Relationship Id="rId47" Type="http://schemas.openxmlformats.org/officeDocument/2006/relationships/slide" Target="slides/slide38.xml"/><Relationship Id="rId48" Type="http://schemas.openxmlformats.org/officeDocument/2006/relationships/slide" Target="slides/slide39.xml"/><Relationship Id="rId49" Type="http://schemas.openxmlformats.org/officeDocument/2006/relationships/slide" Target="slides/slide40.xml"/><Relationship Id="rId50" Type="http://schemas.openxmlformats.org/officeDocument/2006/relationships/slide" Target="slides/slide41.xml"/><Relationship Id="rId51" Type="http://schemas.openxmlformats.org/officeDocument/2006/relationships/slide" Target="slides/slide42.xml"/><Relationship Id="rId52" Type="http://schemas.openxmlformats.org/officeDocument/2006/relationships/slide" Target="slides/slide43.xml"/><Relationship Id="rId53" Type="http://schemas.openxmlformats.org/officeDocument/2006/relationships/slide" Target="slides/slide44.xml"/><Relationship Id="rId54" Type="http://schemas.openxmlformats.org/officeDocument/2006/relationships/slide" Target="slides/slide45.xml"/><Relationship Id="rId55" Type="http://schemas.openxmlformats.org/officeDocument/2006/relationships/slide" Target="slides/slide46.xml"/><Relationship Id="rId56" Type="http://schemas.openxmlformats.org/officeDocument/2006/relationships/slide" Target="slides/slide47.xml"/><Relationship Id="rId57" Type="http://schemas.openxmlformats.org/officeDocument/2006/relationships/slide" Target="slides/slide48.xml"/><Relationship Id="rId58" Type="http://schemas.openxmlformats.org/officeDocument/2006/relationships/slide" Target="slides/slide49.xml"/><Relationship Id="rId59" Type="http://schemas.openxmlformats.org/officeDocument/2006/relationships/slide" Target="slides/slide50.xml"/><Relationship Id="rId60" Type="http://schemas.openxmlformats.org/officeDocument/2006/relationships/slide" Target="slides/slide51.xml"/><Relationship Id="rId61" Type="http://schemas.openxmlformats.org/officeDocument/2006/relationships/slide" Target="slides/slide52.xml"/><Relationship Id="rId62" Type="http://schemas.openxmlformats.org/officeDocument/2006/relationships/slide" Target="slides/slide53.xml"/><Relationship Id="rId63" Type="http://schemas.openxmlformats.org/officeDocument/2006/relationships/slide" Target="slides/slide54.xml"/><Relationship Id="rId64" Type="http://schemas.openxmlformats.org/officeDocument/2006/relationships/slide" Target="slides/slide55.xml"/><Relationship Id="rId65" Type="http://schemas.openxmlformats.org/officeDocument/2006/relationships/slide" Target="slides/slide56.xml"/><Relationship Id="rId66" Type="http://schemas.openxmlformats.org/officeDocument/2006/relationships/slide" Target="slides/slide57.xml"/><Relationship Id="rId67" Type="http://schemas.openxmlformats.org/officeDocument/2006/relationships/slide" Target="slides/slide58.xml"/><Relationship Id="rId68" Type="http://schemas.openxmlformats.org/officeDocument/2006/relationships/slide" Target="slides/slide59.xml"/><Relationship Id="rId69" Type="http://schemas.openxmlformats.org/officeDocument/2006/relationships/slide" Target="slides/slide60.xml"/><Relationship Id="rId70" Type="http://schemas.openxmlformats.org/officeDocument/2006/relationships/slide" Target="slides/slide61.xml"/><Relationship Id="rId71" Type="http://schemas.openxmlformats.org/officeDocument/2006/relationships/slide" Target="slides/slide62.xml"/><Relationship Id="rId72" Type="http://schemas.openxmlformats.org/officeDocument/2006/relationships/slide" Target="slides/slide63.xml"/><Relationship Id="rId73" Type="http://schemas.openxmlformats.org/officeDocument/2006/relationships/slide" Target="slides/slide64.xml"/><Relationship Id="rId74" Type="http://schemas.openxmlformats.org/officeDocument/2006/relationships/slide" Target="slides/slide65.xml"/><Relationship Id="rId75" Type="http://schemas.openxmlformats.org/officeDocument/2006/relationships/slide" Target="slides/slide66.xml"/><Relationship Id="rId76" Type="http://schemas.openxmlformats.org/officeDocument/2006/relationships/slide" Target="slides/slide67.xml"/><Relationship Id="rId77" Type="http://schemas.openxmlformats.org/officeDocument/2006/relationships/slide" Target="slides/slide68.xml"/><Relationship Id="rId78" Type="http://schemas.openxmlformats.org/officeDocument/2006/relationships/presProps" Target="presProps.xml"/>
</Relationships>
</file>

<file path=ppt/notesMasters/_rels/notesMaster1.xml.rels><?xml version="1.0" encoding="UTF-8"?>
<Relationships xmlns="http://schemas.openxmlformats.org/package/2006/relationships"><Relationship Id="rId1" Type="http://schemas.openxmlformats.org/officeDocument/2006/relationships/theme" Target="../theme/theme8.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0" name="PlaceHolder 1"/>
          <p:cNvSpPr>
            <a:spLocks noGrp="1"/>
          </p:cNvSpPr>
          <p:nvPr>
            <p:ph type="sldImg"/>
          </p:nvPr>
        </p:nvSpPr>
        <p:spPr>
          <a:xfrm>
            <a:off x="533520" y="764280"/>
            <a:ext cx="6704640" cy="3771360"/>
          </a:xfrm>
          <a:prstGeom prst="rect">
            <a:avLst/>
          </a:prstGeom>
          <a:noFill/>
          <a:ln w="0">
            <a:noFill/>
          </a:ln>
        </p:spPr>
        <p:txBody>
          <a:bodyPr lIns="0" rIns="0" tIns="0" bIns="0" anchor="ctr">
            <a:noAutofit/>
          </a:bodyPr>
          <a:p>
            <a:r>
              <a:rPr b="0" lang="en-CA" sz="3600" spc="-1" strike="noStrike" cap="all">
                <a:solidFill>
                  <a:srgbClr val="bf0041"/>
                </a:solidFill>
                <a:latin typeface="Leelawadee UI Semilight"/>
              </a:rPr>
              <a:t>Click to move the slide</a:t>
            </a:r>
            <a:endParaRPr b="0" lang="en-CA" sz="3600" spc="-1" strike="noStrike" cap="all">
              <a:solidFill>
                <a:srgbClr val="bf0041"/>
              </a:solidFill>
              <a:latin typeface="Leelawadee UI Semilight"/>
            </a:endParaRPr>
          </a:p>
        </p:txBody>
      </p:sp>
      <p:sp>
        <p:nvSpPr>
          <p:cNvPr id="311" name="PlaceHolder 2"/>
          <p:cNvSpPr>
            <a:spLocks noGrp="1"/>
          </p:cNvSpPr>
          <p:nvPr>
            <p:ph type="body"/>
          </p:nvPr>
        </p:nvSpPr>
        <p:spPr>
          <a:xfrm>
            <a:off x="777240" y="4777560"/>
            <a:ext cx="6217560" cy="4525920"/>
          </a:xfrm>
          <a:prstGeom prst="rect">
            <a:avLst/>
          </a:prstGeom>
          <a:noFill/>
          <a:ln w="0">
            <a:noFill/>
          </a:ln>
        </p:spPr>
        <p:txBody>
          <a:bodyPr lIns="0" rIns="0" tIns="0" bIns="0" anchor="t">
            <a:noAutofit/>
          </a:bodyPr>
          <a:p>
            <a:r>
              <a:rPr b="0" lang="en-CA" sz="2000" spc="-1" strike="noStrike">
                <a:latin typeface="Arial"/>
              </a:rPr>
              <a:t>Click to edit the notes format</a:t>
            </a:r>
            <a:endParaRPr b="0" lang="en-CA" sz="2000" spc="-1" strike="noStrike">
              <a:latin typeface="Arial"/>
            </a:endParaRPr>
          </a:p>
        </p:txBody>
      </p:sp>
      <p:sp>
        <p:nvSpPr>
          <p:cNvPr id="312" name="PlaceHolder 3"/>
          <p:cNvSpPr>
            <a:spLocks noGrp="1"/>
          </p:cNvSpPr>
          <p:nvPr>
            <p:ph type="hdr"/>
          </p:nvPr>
        </p:nvSpPr>
        <p:spPr>
          <a:xfrm>
            <a:off x="0" y="0"/>
            <a:ext cx="3372840" cy="502560"/>
          </a:xfrm>
          <a:prstGeom prst="rect">
            <a:avLst/>
          </a:prstGeom>
          <a:noFill/>
          <a:ln w="0">
            <a:noFill/>
          </a:ln>
        </p:spPr>
        <p:txBody>
          <a:bodyPr lIns="0" rIns="0" tIns="0" bIns="0" anchor="t">
            <a:noAutofit/>
          </a:bodyPr>
          <a:p>
            <a:r>
              <a:rPr b="0" lang="en-CA" sz="1400" spc="-1" strike="noStrike">
                <a:latin typeface="Times New Roman"/>
              </a:rPr>
              <a:t>&lt;header&gt;</a:t>
            </a:r>
            <a:endParaRPr b="0" lang="en-CA" sz="1400" spc="-1" strike="noStrike">
              <a:latin typeface="Times New Roman"/>
            </a:endParaRPr>
          </a:p>
        </p:txBody>
      </p:sp>
      <p:sp>
        <p:nvSpPr>
          <p:cNvPr id="313" name="PlaceHolder 4"/>
          <p:cNvSpPr>
            <a:spLocks noGrp="1"/>
          </p:cNvSpPr>
          <p:nvPr>
            <p:ph type="dt" idx="20"/>
          </p:nvPr>
        </p:nvSpPr>
        <p:spPr>
          <a:xfrm>
            <a:off x="4399200" y="0"/>
            <a:ext cx="3372840" cy="502560"/>
          </a:xfrm>
          <a:prstGeom prst="rect">
            <a:avLst/>
          </a:prstGeom>
          <a:noFill/>
          <a:ln w="0">
            <a:noFill/>
          </a:ln>
        </p:spPr>
        <p:txBody>
          <a:bodyPr lIns="0" rIns="0" tIns="0" bIns="0" anchor="t">
            <a:noAutofit/>
          </a:bodyPr>
          <a:lstStyle>
            <a:lvl1pPr algn="r">
              <a:buNone/>
              <a:defRPr b="0" lang="en-CA" sz="1400" spc="-1" strike="noStrike">
                <a:latin typeface="Times New Roman"/>
              </a:defRPr>
            </a:lvl1pPr>
          </a:lstStyle>
          <a:p>
            <a:pPr algn="r">
              <a:buNone/>
            </a:pPr>
            <a:r>
              <a:rPr b="0" lang="en-CA" sz="1400" spc="-1" strike="noStrike">
                <a:latin typeface="Times New Roman"/>
              </a:rPr>
              <a:t>&lt;date/time&gt;</a:t>
            </a:r>
            <a:endParaRPr b="0" lang="en-CA" sz="1400" spc="-1" strike="noStrike">
              <a:latin typeface="Times New Roman"/>
            </a:endParaRPr>
          </a:p>
        </p:txBody>
      </p:sp>
      <p:sp>
        <p:nvSpPr>
          <p:cNvPr id="314" name="PlaceHolder 5"/>
          <p:cNvSpPr>
            <a:spLocks noGrp="1"/>
          </p:cNvSpPr>
          <p:nvPr>
            <p:ph type="ftr" idx="21"/>
          </p:nvPr>
        </p:nvSpPr>
        <p:spPr>
          <a:xfrm>
            <a:off x="0" y="9555480"/>
            <a:ext cx="3372840" cy="502560"/>
          </a:xfrm>
          <a:prstGeom prst="rect">
            <a:avLst/>
          </a:prstGeom>
          <a:noFill/>
          <a:ln w="0">
            <a:noFill/>
          </a:ln>
        </p:spPr>
        <p:txBody>
          <a:bodyPr lIns="0" rIns="0" tIns="0" bIns="0" anchor="b">
            <a:noAutofit/>
          </a:bodyPr>
          <a:lstStyle>
            <a:lvl1pPr>
              <a:defRPr b="0" lang="en-CA" sz="1400" spc="-1" strike="noStrike">
                <a:latin typeface="Times New Roman"/>
              </a:defRPr>
            </a:lvl1pPr>
          </a:lstStyle>
          <a:p>
            <a:r>
              <a:rPr b="0" lang="en-CA" sz="1400" spc="-1" strike="noStrike">
                <a:latin typeface="Times New Roman"/>
              </a:rPr>
              <a:t>&lt;footer&gt;</a:t>
            </a:r>
            <a:endParaRPr b="0" lang="en-CA" sz="1400" spc="-1" strike="noStrike">
              <a:latin typeface="Times New Roman"/>
            </a:endParaRPr>
          </a:p>
        </p:txBody>
      </p:sp>
      <p:sp>
        <p:nvSpPr>
          <p:cNvPr id="315" name="PlaceHolder 6"/>
          <p:cNvSpPr>
            <a:spLocks noGrp="1"/>
          </p:cNvSpPr>
          <p:nvPr>
            <p:ph type="sldNum" idx="22"/>
          </p:nvPr>
        </p:nvSpPr>
        <p:spPr>
          <a:xfrm>
            <a:off x="4399200" y="9555480"/>
            <a:ext cx="3372840" cy="502560"/>
          </a:xfrm>
          <a:prstGeom prst="rect">
            <a:avLst/>
          </a:prstGeom>
          <a:noFill/>
          <a:ln w="0">
            <a:noFill/>
          </a:ln>
        </p:spPr>
        <p:txBody>
          <a:bodyPr lIns="0" rIns="0" tIns="0" bIns="0" anchor="b">
            <a:noAutofit/>
          </a:bodyPr>
          <a:lstStyle>
            <a:lvl1pPr algn="r">
              <a:buNone/>
              <a:defRPr b="0" lang="en-CA" sz="1400" spc="-1" strike="noStrike">
                <a:latin typeface="Times New Roman"/>
              </a:defRPr>
            </a:lvl1pPr>
          </a:lstStyle>
          <a:p>
            <a:pPr algn="r">
              <a:buNone/>
            </a:pPr>
            <a:fld id="{108A5C9A-6294-4B1D-BE67-0CEC2968088A}" type="slidenum">
              <a:rPr b="0" lang="en-CA" sz="1400" spc="-1" strike="noStrike">
                <a:latin typeface="Times New Roman"/>
              </a:rPr>
              <a:t>&lt;number&gt;</a:t>
            </a:fld>
            <a:endParaRPr b="0" lang="en-CA"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_rels/notesSlide68.xml.rels><?xml version="1.0" encoding="UTF-8"?>
<Relationships xmlns="http://schemas.openxmlformats.org/package/2006/relationships"><Relationship Id="rId1" Type="http://schemas.openxmlformats.org/officeDocument/2006/relationships/slide" Target="../slides/slide68.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4" name="PlaceHolder 1"/>
          <p:cNvSpPr>
            <a:spLocks noGrp="1"/>
          </p:cNvSpPr>
          <p:nvPr>
            <p:ph type="sldImg"/>
          </p:nvPr>
        </p:nvSpPr>
        <p:spPr>
          <a:xfrm>
            <a:off x="533520" y="764280"/>
            <a:ext cx="6704640" cy="3771360"/>
          </a:xfrm>
          <a:prstGeom prst="rect">
            <a:avLst/>
          </a:prstGeom>
          <a:ln w="0">
            <a:noFill/>
          </a:ln>
        </p:spPr>
      </p:sp>
      <p:sp>
        <p:nvSpPr>
          <p:cNvPr id="475" name="PlaceHolder 2"/>
          <p:cNvSpPr>
            <a:spLocks noGrp="1"/>
          </p:cNvSpPr>
          <p:nvPr>
            <p:ph type="body"/>
          </p:nvPr>
        </p:nvSpPr>
        <p:spPr>
          <a:xfrm>
            <a:off x="700920" y="4473720"/>
            <a:ext cx="5607360" cy="3659400"/>
          </a:xfrm>
          <a:prstGeom prst="rect">
            <a:avLst/>
          </a:prstGeom>
          <a:noFill/>
          <a:ln w="0">
            <a:noFill/>
          </a:ln>
        </p:spPr>
        <p:txBody>
          <a:bodyPr lIns="93240" rIns="93240" tIns="46440" bIns="46440" anchor="t">
            <a:noAutofit/>
          </a:bodyPr>
          <a:p>
            <a:pPr marL="216000">
              <a:lnSpc>
                <a:spcPct val="100000"/>
              </a:lnSpc>
              <a:buNone/>
              <a:tabLst>
                <a:tab algn="l" pos="0"/>
              </a:tabLst>
            </a:pPr>
            <a:r>
              <a:rPr b="0" lang="en-US" sz="2000" spc="-1" strike="noStrike">
                <a:solidFill>
                  <a:srgbClr val="000000"/>
                </a:solidFill>
                <a:latin typeface="Arial"/>
              </a:rPr>
              <a:t>https://www.ncsc.gov.uk/static-assets/documents/PwnedPasswordsTop100k.txt</a:t>
            </a:r>
            <a:endParaRPr b="0" lang="en-CA" sz="2000" spc="-1" strike="noStrike">
              <a:latin typeface="Arial"/>
            </a:endParaRPr>
          </a:p>
          <a:p>
            <a:pPr marL="216000">
              <a:lnSpc>
                <a:spcPct val="100000"/>
              </a:lnSpc>
              <a:buNone/>
              <a:tabLst>
                <a:tab algn="l" pos="0"/>
              </a:tabLst>
            </a:pPr>
            <a:endParaRPr b="0" lang="en-CA" sz="2000" spc="-1" strike="noStrike">
              <a:latin typeface="Arial"/>
            </a:endParaRPr>
          </a:p>
          <a:p>
            <a:pPr marL="216000">
              <a:lnSpc>
                <a:spcPct val="100000"/>
              </a:lnSpc>
              <a:buNone/>
              <a:tabLst>
                <a:tab algn="l" pos="0"/>
              </a:tabLst>
            </a:pPr>
            <a:endParaRPr b="0" lang="en-CA" sz="2000" spc="-1" strike="noStrike">
              <a:latin typeface="Arial"/>
            </a:endParaRPr>
          </a:p>
        </p:txBody>
      </p:sp>
      <p:sp>
        <p:nvSpPr>
          <p:cNvPr id="476" name="PlaceHolder 3"/>
          <p:cNvSpPr>
            <a:spLocks noGrp="1"/>
          </p:cNvSpPr>
          <p:nvPr>
            <p:ph type="sldNum" idx="24"/>
          </p:nvPr>
        </p:nvSpPr>
        <p:spPr>
          <a:xfrm>
            <a:off x="3970800" y="8830080"/>
            <a:ext cx="3036600" cy="465480"/>
          </a:xfrm>
          <a:prstGeom prst="rect">
            <a:avLst/>
          </a:prstGeom>
          <a:noFill/>
          <a:ln w="0">
            <a:noFill/>
          </a:ln>
        </p:spPr>
        <p:txBody>
          <a:bodyPr lIns="93240" rIns="93240" tIns="46440" bIns="46440" anchor="b">
            <a:noAutofit/>
          </a:bodyPr>
          <a:lstStyle>
            <a:lvl1pPr algn="r">
              <a:lnSpc>
                <a:spcPct val="100000"/>
              </a:lnSpc>
              <a:buNone/>
              <a:tabLst>
                <a:tab algn="l" pos="0"/>
              </a:tabLst>
              <a:defRPr b="0" lang="en-US" sz="1200" spc="-1" strike="noStrike">
                <a:solidFill>
                  <a:srgbClr val="000000"/>
                </a:solidFill>
                <a:latin typeface="+mn-lt"/>
                <a:ea typeface="+mn-ea"/>
              </a:defRPr>
            </a:lvl1pPr>
          </a:lstStyle>
          <a:p>
            <a:pPr algn="r">
              <a:lnSpc>
                <a:spcPct val="100000"/>
              </a:lnSpc>
              <a:buNone/>
              <a:tabLst>
                <a:tab algn="l" pos="0"/>
              </a:tabLst>
            </a:pPr>
            <a:fld id="{0995039B-C03A-47C8-985E-6A7FC7F4F994}" type="slidenum">
              <a:rPr b="0" lang="en-US" sz="1200" spc="-1" strike="noStrike">
                <a:solidFill>
                  <a:srgbClr val="000000"/>
                </a:solidFill>
                <a:latin typeface="+mn-lt"/>
                <a:ea typeface="+mn-ea"/>
              </a:rPr>
              <a:t>&lt;number&gt;</a:t>
            </a:fld>
            <a:endParaRPr b="0" lang="en-CA" sz="1200" spc="-1" strike="noStrike">
              <a:latin typeface="Times New Roman"/>
            </a:endParaRPr>
          </a:p>
        </p:txBody>
      </p:sp>
    </p:spTree>
  </p:cSld>
</p:notes>
</file>

<file path=ppt/notesSlides/notesSlide6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7" name="PlaceHolder 1"/>
          <p:cNvSpPr>
            <a:spLocks noGrp="1"/>
          </p:cNvSpPr>
          <p:nvPr>
            <p:ph type="sldImg"/>
          </p:nvPr>
        </p:nvSpPr>
        <p:spPr>
          <a:xfrm>
            <a:off x="0" y="764280"/>
            <a:ext cx="360" cy="360"/>
          </a:xfrm>
          <a:prstGeom prst="rect">
            <a:avLst/>
          </a:prstGeom>
          <a:ln w="0">
            <a:noFill/>
          </a:ln>
        </p:spPr>
      </p:sp>
      <p:sp>
        <p:nvSpPr>
          <p:cNvPr id="478" name="PlaceHolder 2"/>
          <p:cNvSpPr>
            <a:spLocks noGrp="1"/>
          </p:cNvSpPr>
          <p:nvPr>
            <p:ph type="body"/>
          </p:nvPr>
        </p:nvSpPr>
        <p:spPr>
          <a:xfrm>
            <a:off x="700920" y="4473720"/>
            <a:ext cx="5607360" cy="3659400"/>
          </a:xfrm>
          <a:prstGeom prst="rect">
            <a:avLst/>
          </a:prstGeom>
          <a:noFill/>
          <a:ln w="0">
            <a:noFill/>
          </a:ln>
        </p:spPr>
        <p:txBody>
          <a:bodyPr lIns="93240" rIns="93240" tIns="46440" bIns="46440" anchor="t">
            <a:noAutofit/>
          </a:bodyPr>
          <a:p>
            <a:pPr marL="216000">
              <a:lnSpc>
                <a:spcPct val="100000"/>
              </a:lnSpc>
              <a:buNone/>
              <a:tabLst>
                <a:tab algn="l" pos="0"/>
              </a:tabLst>
            </a:pPr>
            <a:r>
              <a:rPr b="0" lang="en-US" sz="1200" spc="-1" strike="noStrike">
                <a:solidFill>
                  <a:srgbClr val="000000"/>
                </a:solidFill>
                <a:latin typeface="Nirmala UI Semilight"/>
              </a:rPr>
              <a:t>Now is the time to engage in an interactive Q&amp;A session where you can ask questions, share insights, and clarify any doubts about the topics we have covered so far.</a:t>
            </a:r>
            <a:endParaRPr b="0" lang="en-CA" sz="1200" spc="-1" strike="noStrike">
              <a:latin typeface="Arial"/>
            </a:endParaRPr>
          </a:p>
          <a:p>
            <a:pPr marL="216000">
              <a:lnSpc>
                <a:spcPct val="100000"/>
              </a:lnSpc>
              <a:buNone/>
              <a:tabLst>
                <a:tab algn="l" pos="0"/>
              </a:tabLst>
            </a:pPr>
            <a:r>
              <a:rPr b="0" lang="en-US" sz="1200" spc="-1" strike="noStrike">
                <a:solidFill>
                  <a:srgbClr val="000000"/>
                </a:solidFill>
                <a:latin typeface="Nirmala UI Semilight"/>
              </a:rPr>
              <a:t>This open discussion is designed to ensure that every participant has the opportunity to voice their thoughts and learn from the collective experience of the group.</a:t>
            </a:r>
            <a:endParaRPr b="0" lang="en-CA" sz="1200" spc="-1" strike="noStrike">
              <a:latin typeface="Arial"/>
            </a:endParaRPr>
          </a:p>
          <a:p>
            <a:pPr marL="216000">
              <a:lnSpc>
                <a:spcPct val="100000"/>
              </a:lnSpc>
              <a:buNone/>
              <a:tabLst>
                <a:tab algn="l" pos="0"/>
              </a:tabLst>
            </a:pPr>
            <a:r>
              <a:rPr b="0" lang="en-US" sz="1200" spc="-1" strike="noStrike">
                <a:solidFill>
                  <a:srgbClr val="000000"/>
                </a:solidFill>
                <a:latin typeface="Nirmala UI Semilight"/>
              </a:rPr>
              <a:t>Your questions and comments are valuable as they help us identify areas that may need further explanation and enable us to tailor future sessions to your needs.</a:t>
            </a:r>
            <a:endParaRPr b="0" lang="en-CA" sz="1200" spc="-1" strike="noStrike">
              <a:latin typeface="Arial"/>
            </a:endParaRPr>
          </a:p>
          <a:p>
            <a:pPr marL="216000">
              <a:lnSpc>
                <a:spcPct val="100000"/>
              </a:lnSpc>
              <a:buNone/>
              <a:tabLst>
                <a:tab algn="l" pos="0"/>
              </a:tabLst>
            </a:pPr>
            <a:r>
              <a:rPr b="0" lang="en-US" sz="1200" spc="-1" strike="noStrike">
                <a:solidFill>
                  <a:srgbClr val="000000"/>
                </a:solidFill>
                <a:latin typeface="Nirmala UI Semilight"/>
              </a:rPr>
              <a:t>We encourage you to speak up and contribute to the dialogue, as this interaction is one of the key components of our interactive learning approach.</a:t>
            </a:r>
            <a:endParaRPr b="0" lang="en-CA" sz="1200" spc="-1" strike="noStrike">
              <a:latin typeface="Arial"/>
            </a:endParaRPr>
          </a:p>
          <a:p>
            <a:pPr marL="216000">
              <a:lnSpc>
                <a:spcPct val="100000"/>
              </a:lnSpc>
              <a:buNone/>
              <a:tabLst>
                <a:tab algn="l" pos="0"/>
              </a:tabLst>
            </a:pPr>
            <a:r>
              <a:rPr b="0" lang="en-US" sz="1200" spc="-1" strike="noStrike">
                <a:solidFill>
                  <a:srgbClr val="000000"/>
                </a:solidFill>
                <a:latin typeface="Nirmala UI Semilight"/>
              </a:rPr>
              <a:t>As the session progresses, take note of any questions or ideas that you would like to revisit, and feel free to share your perspectives with the class.</a:t>
            </a:r>
            <a:endParaRPr b="0" lang="en-CA" sz="1200" spc="-1" strike="noStrike">
              <a:latin typeface="Arial"/>
            </a:endParaRPr>
          </a:p>
        </p:txBody>
      </p:sp>
      <p:sp>
        <p:nvSpPr>
          <p:cNvPr id="479" name="PlaceHolder 3"/>
          <p:cNvSpPr>
            <a:spLocks noGrp="1"/>
          </p:cNvSpPr>
          <p:nvPr>
            <p:ph type="sldNum" idx="25"/>
          </p:nvPr>
        </p:nvSpPr>
        <p:spPr>
          <a:xfrm>
            <a:off x="3970800" y="8830080"/>
            <a:ext cx="3036600" cy="465480"/>
          </a:xfrm>
          <a:prstGeom prst="rect">
            <a:avLst/>
          </a:prstGeom>
          <a:noFill/>
          <a:ln w="0">
            <a:noFill/>
          </a:ln>
        </p:spPr>
        <p:txBody>
          <a:bodyPr lIns="93240" rIns="93240" tIns="46440" bIns="46440" anchor="b">
            <a:noAutofit/>
          </a:bodyPr>
          <a:lstStyle>
            <a:lvl1pPr algn="r">
              <a:lnSpc>
                <a:spcPct val="100000"/>
              </a:lnSpc>
              <a:buNone/>
              <a:tabLst>
                <a:tab algn="l" pos="0"/>
              </a:tabLst>
              <a:defRPr b="0" lang="en-US" sz="1200" spc="-1" strike="noStrike">
                <a:solidFill>
                  <a:srgbClr val="000000"/>
                </a:solidFill>
                <a:latin typeface="+mn-lt"/>
                <a:ea typeface="+mn-ea"/>
              </a:defRPr>
            </a:lvl1pPr>
          </a:lstStyle>
          <a:p>
            <a:pPr algn="r">
              <a:lnSpc>
                <a:spcPct val="100000"/>
              </a:lnSpc>
              <a:buNone/>
              <a:tabLst>
                <a:tab algn="l" pos="0"/>
              </a:tabLst>
            </a:pPr>
            <a:fld id="{75D75066-58A6-4EAE-AFFB-0A41679FDF14}" type="slidenum">
              <a:rPr b="0" lang="en-US" sz="1200" spc="-1" strike="noStrike">
                <a:solidFill>
                  <a:srgbClr val="000000"/>
                </a:solidFill>
                <a:latin typeface="+mn-lt"/>
                <a:ea typeface="+mn-ea"/>
              </a:rPr>
              <a:t>&lt;number&gt;</a:t>
            </a:fld>
            <a:endParaRPr b="0" lang="en-CA" sz="1200" spc="-1" strike="noStrike">
              <a:latin typeface="Times New Roman"/>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3.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4.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5.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7.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8.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9.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0.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5.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6.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7.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8.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9.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0.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1.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2.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
          </p:nvPr>
        </p:nvSpPr>
        <p:spPr/>
        <p:txBody>
          <a:bodyPr/>
          <a:p>
            <a:r>
              <a:t>Footer</a:t>
            </a:r>
          </a:p>
        </p:txBody>
      </p:sp>
      <p:sp>
        <p:nvSpPr>
          <p:cNvPr id="3" name="PlaceHolder 2"/>
          <p:cNvSpPr>
            <a:spLocks noGrp="1"/>
          </p:cNvSpPr>
          <p:nvPr>
            <p:ph type="sldNum" idx="2"/>
          </p:nvPr>
        </p:nvSpPr>
        <p:spPr/>
        <p:txBody>
          <a:bodyPr/>
          <a:p>
            <a:fld id="{817AB656-F88E-4BFE-B0CC-BDF24233FCEB}" type="slidenum">
              <a:t>&lt;#&gt;</a:t>
            </a:fld>
          </a:p>
        </p:txBody>
      </p:sp>
      <p:sp>
        <p:nvSpPr>
          <p:cNvPr id="4" name="PlaceHolder 3"/>
          <p:cNvSpPr>
            <a:spLocks noGrp="1"/>
          </p:cNvSpPr>
          <p:nvPr>
            <p:ph type="dt" idx="3"/>
          </p:nvPr>
        </p:nvSpPr>
        <p:spPr/>
        <p:txBody>
          <a:bodyPr/>
          <a:p>
            <a:r>
              <a:rPr lang="en-CA"/>
              <a:t/>
            </a:r>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0" name="PlaceHolder 1"/>
          <p:cNvSpPr>
            <a:spLocks noGrp="1"/>
          </p:cNvSpPr>
          <p:nvPr>
            <p:ph type="title"/>
          </p:nvPr>
        </p:nvSpPr>
        <p:spPr>
          <a:xfrm>
            <a:off x="609480" y="152640"/>
            <a:ext cx="8012160" cy="7286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31" name="PlaceHolder 2"/>
          <p:cNvSpPr>
            <a:spLocks noGrp="1"/>
          </p:cNvSpPr>
          <p:nvPr>
            <p:ph/>
          </p:nvPr>
        </p:nvSpPr>
        <p:spPr>
          <a:xfrm>
            <a:off x="609480" y="1073880"/>
            <a:ext cx="10158840" cy="2409120"/>
          </a:xfrm>
          <a:prstGeom prst="rect">
            <a:avLst/>
          </a:prstGeom>
          <a:noFill/>
          <a:ln w="0">
            <a:noFill/>
          </a:ln>
        </p:spPr>
        <p:txBody>
          <a:bodyPr lIns="0" rIns="0" tIns="0" bIns="0" anchor="t">
            <a:normAutofit/>
          </a:bodyPr>
          <a:p>
            <a:endParaRPr b="0" lang="en-CA" sz="3200" spc="-1" strike="noStrike">
              <a:latin typeface="Arial"/>
            </a:endParaRPr>
          </a:p>
        </p:txBody>
      </p:sp>
      <p:sp>
        <p:nvSpPr>
          <p:cNvPr id="32" name="PlaceHolder 3"/>
          <p:cNvSpPr>
            <a:spLocks noGrp="1"/>
          </p:cNvSpPr>
          <p:nvPr>
            <p:ph/>
          </p:nvPr>
        </p:nvSpPr>
        <p:spPr>
          <a:xfrm>
            <a:off x="609480" y="3712320"/>
            <a:ext cx="10158840" cy="2409120"/>
          </a:xfrm>
          <a:prstGeom prst="rect">
            <a:avLst/>
          </a:prstGeom>
          <a:noFill/>
          <a:ln w="0">
            <a:noFill/>
          </a:ln>
        </p:spPr>
        <p:txBody>
          <a:bodyPr lIns="0" rIns="0" tIns="0" bIns="0" anchor="t">
            <a:normAutofit/>
          </a:bodyPr>
          <a:p>
            <a:endParaRPr b="0" lang="en-CA" sz="3200" spc="-1" strike="noStrike">
              <a:latin typeface="Arial"/>
            </a:endParaRPr>
          </a:p>
        </p:txBody>
      </p:sp>
      <p:sp>
        <p:nvSpPr>
          <p:cNvPr id="5" name="PlaceHolder 4"/>
          <p:cNvSpPr>
            <a:spLocks noGrp="1"/>
          </p:cNvSpPr>
          <p:nvPr>
            <p:ph type="ftr" idx="1"/>
          </p:nvPr>
        </p:nvSpPr>
        <p:spPr/>
        <p:txBody>
          <a:bodyPr/>
          <a:p>
            <a:r>
              <a:t>Footer</a:t>
            </a:r>
          </a:p>
        </p:txBody>
      </p:sp>
      <p:sp>
        <p:nvSpPr>
          <p:cNvPr id="6" name="PlaceHolder 5"/>
          <p:cNvSpPr>
            <a:spLocks noGrp="1"/>
          </p:cNvSpPr>
          <p:nvPr>
            <p:ph type="sldNum" idx="2"/>
          </p:nvPr>
        </p:nvSpPr>
        <p:spPr/>
        <p:txBody>
          <a:bodyPr/>
          <a:p>
            <a:fld id="{80692209-94BB-443B-BDFE-80BF4A4A4273}" type="slidenum">
              <a:t>&lt;#&gt;</a:t>
            </a:fld>
          </a:p>
        </p:txBody>
      </p:sp>
      <p:sp>
        <p:nvSpPr>
          <p:cNvPr id="7" name="PlaceHolder 6"/>
          <p:cNvSpPr>
            <a:spLocks noGrp="1"/>
          </p:cNvSpPr>
          <p:nvPr>
            <p:ph type="dt" idx="3"/>
          </p:nvPr>
        </p:nvSpPr>
        <p:spPr/>
        <p:txBody>
          <a:bodyPr/>
          <a:p>
            <a:r>
              <a:rPr lang="en-CA"/>
              <a:t/>
            </a: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3" name="PlaceHolder 1"/>
          <p:cNvSpPr>
            <a:spLocks noGrp="1"/>
          </p:cNvSpPr>
          <p:nvPr>
            <p:ph type="title"/>
          </p:nvPr>
        </p:nvSpPr>
        <p:spPr>
          <a:xfrm>
            <a:off x="609480" y="152640"/>
            <a:ext cx="8012160" cy="7286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34" name="PlaceHolder 2"/>
          <p:cNvSpPr>
            <a:spLocks noGrp="1"/>
          </p:cNvSpPr>
          <p:nvPr>
            <p:ph/>
          </p:nvPr>
        </p:nvSpPr>
        <p:spPr>
          <a:xfrm>
            <a:off x="609480" y="1073880"/>
            <a:ext cx="4957200" cy="2409120"/>
          </a:xfrm>
          <a:prstGeom prst="rect">
            <a:avLst/>
          </a:prstGeom>
          <a:noFill/>
          <a:ln w="0">
            <a:noFill/>
          </a:ln>
        </p:spPr>
        <p:txBody>
          <a:bodyPr lIns="0" rIns="0" tIns="0" bIns="0" anchor="t">
            <a:normAutofit/>
          </a:bodyPr>
          <a:p>
            <a:endParaRPr b="0" lang="en-CA" sz="3200" spc="-1" strike="noStrike">
              <a:latin typeface="Arial"/>
            </a:endParaRPr>
          </a:p>
        </p:txBody>
      </p:sp>
      <p:sp>
        <p:nvSpPr>
          <p:cNvPr id="35" name="PlaceHolder 3"/>
          <p:cNvSpPr>
            <a:spLocks noGrp="1"/>
          </p:cNvSpPr>
          <p:nvPr>
            <p:ph/>
          </p:nvPr>
        </p:nvSpPr>
        <p:spPr>
          <a:xfrm>
            <a:off x="5815080" y="1073880"/>
            <a:ext cx="4957200" cy="2409120"/>
          </a:xfrm>
          <a:prstGeom prst="rect">
            <a:avLst/>
          </a:prstGeom>
          <a:noFill/>
          <a:ln w="0">
            <a:noFill/>
          </a:ln>
        </p:spPr>
        <p:txBody>
          <a:bodyPr lIns="0" rIns="0" tIns="0" bIns="0" anchor="t">
            <a:normAutofit/>
          </a:bodyPr>
          <a:p>
            <a:endParaRPr b="0" lang="en-CA" sz="3200" spc="-1" strike="noStrike">
              <a:latin typeface="Arial"/>
            </a:endParaRPr>
          </a:p>
        </p:txBody>
      </p:sp>
      <p:sp>
        <p:nvSpPr>
          <p:cNvPr id="36" name="PlaceHolder 4"/>
          <p:cNvSpPr>
            <a:spLocks noGrp="1"/>
          </p:cNvSpPr>
          <p:nvPr>
            <p:ph/>
          </p:nvPr>
        </p:nvSpPr>
        <p:spPr>
          <a:xfrm>
            <a:off x="609480" y="3712320"/>
            <a:ext cx="4957200" cy="2409120"/>
          </a:xfrm>
          <a:prstGeom prst="rect">
            <a:avLst/>
          </a:prstGeom>
          <a:noFill/>
          <a:ln w="0">
            <a:noFill/>
          </a:ln>
        </p:spPr>
        <p:txBody>
          <a:bodyPr lIns="0" rIns="0" tIns="0" bIns="0" anchor="t">
            <a:normAutofit/>
          </a:bodyPr>
          <a:p>
            <a:endParaRPr b="0" lang="en-CA" sz="3200" spc="-1" strike="noStrike">
              <a:latin typeface="Arial"/>
            </a:endParaRPr>
          </a:p>
        </p:txBody>
      </p:sp>
      <p:sp>
        <p:nvSpPr>
          <p:cNvPr id="37" name="PlaceHolder 5"/>
          <p:cNvSpPr>
            <a:spLocks noGrp="1"/>
          </p:cNvSpPr>
          <p:nvPr>
            <p:ph/>
          </p:nvPr>
        </p:nvSpPr>
        <p:spPr>
          <a:xfrm>
            <a:off x="5815080" y="3712320"/>
            <a:ext cx="4957200" cy="2409120"/>
          </a:xfrm>
          <a:prstGeom prst="rect">
            <a:avLst/>
          </a:prstGeom>
          <a:noFill/>
          <a:ln w="0">
            <a:noFill/>
          </a:ln>
        </p:spPr>
        <p:txBody>
          <a:bodyPr lIns="0" rIns="0" tIns="0" bIns="0" anchor="t">
            <a:normAutofit/>
          </a:bodyPr>
          <a:p>
            <a:endParaRPr b="0" lang="en-CA" sz="3200" spc="-1" strike="noStrike">
              <a:latin typeface="Arial"/>
            </a:endParaRPr>
          </a:p>
        </p:txBody>
      </p:sp>
      <p:sp>
        <p:nvSpPr>
          <p:cNvPr id="7" name="PlaceHolder 6"/>
          <p:cNvSpPr>
            <a:spLocks noGrp="1"/>
          </p:cNvSpPr>
          <p:nvPr>
            <p:ph type="ftr" idx="1"/>
          </p:nvPr>
        </p:nvSpPr>
        <p:spPr/>
        <p:txBody>
          <a:bodyPr/>
          <a:p>
            <a:r>
              <a:t>Footer</a:t>
            </a:r>
          </a:p>
        </p:txBody>
      </p:sp>
      <p:sp>
        <p:nvSpPr>
          <p:cNvPr id="8" name="PlaceHolder 7"/>
          <p:cNvSpPr>
            <a:spLocks noGrp="1"/>
          </p:cNvSpPr>
          <p:nvPr>
            <p:ph type="sldNum" idx="2"/>
          </p:nvPr>
        </p:nvSpPr>
        <p:spPr/>
        <p:txBody>
          <a:bodyPr/>
          <a:p>
            <a:fld id="{A424900E-2E6A-4DC8-853A-5AA58628C567}" type="slidenum">
              <a:t>&lt;#&gt;</a:t>
            </a:fld>
          </a:p>
        </p:txBody>
      </p:sp>
      <p:sp>
        <p:nvSpPr>
          <p:cNvPr id="9" name="PlaceHolder 8"/>
          <p:cNvSpPr>
            <a:spLocks noGrp="1"/>
          </p:cNvSpPr>
          <p:nvPr>
            <p:ph type="dt" idx="3"/>
          </p:nvPr>
        </p:nvSpPr>
        <p:spPr/>
        <p:txBody>
          <a:bodyPr/>
          <a:p>
            <a:r>
              <a:rPr lang="en-CA"/>
              <a:t/>
            </a: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8" name="PlaceHolder 1"/>
          <p:cNvSpPr>
            <a:spLocks noGrp="1"/>
          </p:cNvSpPr>
          <p:nvPr>
            <p:ph type="title"/>
          </p:nvPr>
        </p:nvSpPr>
        <p:spPr>
          <a:xfrm>
            <a:off x="609480" y="152640"/>
            <a:ext cx="8012160" cy="7286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39" name="PlaceHolder 2"/>
          <p:cNvSpPr>
            <a:spLocks noGrp="1"/>
          </p:cNvSpPr>
          <p:nvPr>
            <p:ph/>
          </p:nvPr>
        </p:nvSpPr>
        <p:spPr>
          <a:xfrm>
            <a:off x="609480" y="1073880"/>
            <a:ext cx="3270960" cy="2409120"/>
          </a:xfrm>
          <a:prstGeom prst="rect">
            <a:avLst/>
          </a:prstGeom>
          <a:noFill/>
          <a:ln w="0">
            <a:noFill/>
          </a:ln>
        </p:spPr>
        <p:txBody>
          <a:bodyPr lIns="0" rIns="0" tIns="0" bIns="0" anchor="t">
            <a:normAutofit/>
          </a:bodyPr>
          <a:p>
            <a:endParaRPr b="0" lang="en-CA" sz="3200" spc="-1" strike="noStrike">
              <a:latin typeface="Arial"/>
            </a:endParaRPr>
          </a:p>
        </p:txBody>
      </p:sp>
      <p:sp>
        <p:nvSpPr>
          <p:cNvPr id="40" name="PlaceHolder 3"/>
          <p:cNvSpPr>
            <a:spLocks noGrp="1"/>
          </p:cNvSpPr>
          <p:nvPr>
            <p:ph/>
          </p:nvPr>
        </p:nvSpPr>
        <p:spPr>
          <a:xfrm>
            <a:off x="4044240" y="1073880"/>
            <a:ext cx="3270960" cy="2409120"/>
          </a:xfrm>
          <a:prstGeom prst="rect">
            <a:avLst/>
          </a:prstGeom>
          <a:noFill/>
          <a:ln w="0">
            <a:noFill/>
          </a:ln>
        </p:spPr>
        <p:txBody>
          <a:bodyPr lIns="0" rIns="0" tIns="0" bIns="0" anchor="t">
            <a:normAutofit/>
          </a:bodyPr>
          <a:p>
            <a:endParaRPr b="0" lang="en-CA" sz="3200" spc="-1" strike="noStrike">
              <a:latin typeface="Arial"/>
            </a:endParaRPr>
          </a:p>
        </p:txBody>
      </p:sp>
      <p:sp>
        <p:nvSpPr>
          <p:cNvPr id="41" name="PlaceHolder 4"/>
          <p:cNvSpPr>
            <a:spLocks noGrp="1"/>
          </p:cNvSpPr>
          <p:nvPr>
            <p:ph/>
          </p:nvPr>
        </p:nvSpPr>
        <p:spPr>
          <a:xfrm>
            <a:off x="7479360" y="1073880"/>
            <a:ext cx="3270960" cy="2409120"/>
          </a:xfrm>
          <a:prstGeom prst="rect">
            <a:avLst/>
          </a:prstGeom>
          <a:noFill/>
          <a:ln w="0">
            <a:noFill/>
          </a:ln>
        </p:spPr>
        <p:txBody>
          <a:bodyPr lIns="0" rIns="0" tIns="0" bIns="0" anchor="t">
            <a:normAutofit/>
          </a:bodyPr>
          <a:p>
            <a:endParaRPr b="0" lang="en-CA" sz="3200" spc="-1" strike="noStrike">
              <a:latin typeface="Arial"/>
            </a:endParaRPr>
          </a:p>
        </p:txBody>
      </p:sp>
      <p:sp>
        <p:nvSpPr>
          <p:cNvPr id="42" name="PlaceHolder 5"/>
          <p:cNvSpPr>
            <a:spLocks noGrp="1"/>
          </p:cNvSpPr>
          <p:nvPr>
            <p:ph/>
          </p:nvPr>
        </p:nvSpPr>
        <p:spPr>
          <a:xfrm>
            <a:off x="609480" y="3712320"/>
            <a:ext cx="3270960" cy="2409120"/>
          </a:xfrm>
          <a:prstGeom prst="rect">
            <a:avLst/>
          </a:prstGeom>
          <a:noFill/>
          <a:ln w="0">
            <a:noFill/>
          </a:ln>
        </p:spPr>
        <p:txBody>
          <a:bodyPr lIns="0" rIns="0" tIns="0" bIns="0" anchor="t">
            <a:normAutofit/>
          </a:bodyPr>
          <a:p>
            <a:endParaRPr b="0" lang="en-CA" sz="3200" spc="-1" strike="noStrike">
              <a:latin typeface="Arial"/>
            </a:endParaRPr>
          </a:p>
        </p:txBody>
      </p:sp>
      <p:sp>
        <p:nvSpPr>
          <p:cNvPr id="43" name="PlaceHolder 6"/>
          <p:cNvSpPr>
            <a:spLocks noGrp="1"/>
          </p:cNvSpPr>
          <p:nvPr>
            <p:ph/>
          </p:nvPr>
        </p:nvSpPr>
        <p:spPr>
          <a:xfrm>
            <a:off x="4044240" y="3712320"/>
            <a:ext cx="3270960" cy="2409120"/>
          </a:xfrm>
          <a:prstGeom prst="rect">
            <a:avLst/>
          </a:prstGeom>
          <a:noFill/>
          <a:ln w="0">
            <a:noFill/>
          </a:ln>
        </p:spPr>
        <p:txBody>
          <a:bodyPr lIns="0" rIns="0" tIns="0" bIns="0" anchor="t">
            <a:normAutofit/>
          </a:bodyPr>
          <a:p>
            <a:endParaRPr b="0" lang="en-CA" sz="3200" spc="-1" strike="noStrike">
              <a:latin typeface="Arial"/>
            </a:endParaRPr>
          </a:p>
        </p:txBody>
      </p:sp>
      <p:sp>
        <p:nvSpPr>
          <p:cNvPr id="44" name="PlaceHolder 7"/>
          <p:cNvSpPr>
            <a:spLocks noGrp="1"/>
          </p:cNvSpPr>
          <p:nvPr>
            <p:ph/>
          </p:nvPr>
        </p:nvSpPr>
        <p:spPr>
          <a:xfrm>
            <a:off x="7479360" y="3712320"/>
            <a:ext cx="3270960" cy="2409120"/>
          </a:xfrm>
          <a:prstGeom prst="rect">
            <a:avLst/>
          </a:prstGeom>
          <a:noFill/>
          <a:ln w="0">
            <a:noFill/>
          </a:ln>
        </p:spPr>
        <p:txBody>
          <a:bodyPr lIns="0" rIns="0" tIns="0" bIns="0" anchor="t">
            <a:normAutofit/>
          </a:bodyPr>
          <a:p>
            <a:endParaRPr b="0" lang="en-CA" sz="3200" spc="-1" strike="noStrike">
              <a:latin typeface="Arial"/>
            </a:endParaRPr>
          </a:p>
        </p:txBody>
      </p:sp>
      <p:sp>
        <p:nvSpPr>
          <p:cNvPr id="9" name="PlaceHolder 8"/>
          <p:cNvSpPr>
            <a:spLocks noGrp="1"/>
          </p:cNvSpPr>
          <p:nvPr>
            <p:ph type="ftr" idx="1"/>
          </p:nvPr>
        </p:nvSpPr>
        <p:spPr/>
        <p:txBody>
          <a:bodyPr/>
          <a:p>
            <a:r>
              <a:t>Footer</a:t>
            </a:r>
          </a:p>
        </p:txBody>
      </p:sp>
      <p:sp>
        <p:nvSpPr>
          <p:cNvPr id="10" name="PlaceHolder 9"/>
          <p:cNvSpPr>
            <a:spLocks noGrp="1"/>
          </p:cNvSpPr>
          <p:nvPr>
            <p:ph type="sldNum" idx="2"/>
          </p:nvPr>
        </p:nvSpPr>
        <p:spPr/>
        <p:txBody>
          <a:bodyPr/>
          <a:p>
            <a:fld id="{711C5536-CB1C-45A3-9D95-2026313E3FB0}" type="slidenum">
              <a:t>&lt;#&gt;</a:t>
            </a:fld>
          </a:p>
        </p:txBody>
      </p:sp>
      <p:sp>
        <p:nvSpPr>
          <p:cNvPr id="11" name="PlaceHolder 10"/>
          <p:cNvSpPr>
            <a:spLocks noGrp="1"/>
          </p:cNvSpPr>
          <p:nvPr>
            <p:ph type="dt" idx="3"/>
          </p:nvPr>
        </p:nvSpPr>
        <p:spPr/>
        <p:txBody>
          <a:bodyPr/>
          <a:p>
            <a:r>
              <a:rPr lang="en-CA"/>
              <a:t/>
            </a: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4"/>
          </p:nvPr>
        </p:nvSpPr>
        <p:spPr/>
        <p:txBody>
          <a:bodyPr/>
          <a:p>
            <a:r>
              <a:t>Footer</a:t>
            </a:r>
          </a:p>
        </p:txBody>
      </p:sp>
      <p:sp>
        <p:nvSpPr>
          <p:cNvPr id="3" name="PlaceHolder 2"/>
          <p:cNvSpPr>
            <a:spLocks noGrp="1"/>
          </p:cNvSpPr>
          <p:nvPr>
            <p:ph type="sldNum" idx="5"/>
          </p:nvPr>
        </p:nvSpPr>
        <p:spPr/>
        <p:txBody>
          <a:bodyPr/>
          <a:p>
            <a:fld id="{8E203256-70CB-4819-AB44-174B592EC9D7}" type="slidenum">
              <a:t>&lt;#&gt;</a:t>
            </a:fld>
          </a:p>
        </p:txBody>
      </p:sp>
      <p:sp>
        <p:nvSpPr>
          <p:cNvPr id="4" name="PlaceHolder 3"/>
          <p:cNvSpPr>
            <a:spLocks noGrp="1"/>
          </p:cNvSpPr>
          <p:nvPr>
            <p:ph type="dt" idx="6"/>
          </p:nvPr>
        </p:nvSpPr>
        <p:spPr/>
        <p:txBody>
          <a:bodyPr/>
          <a:p>
            <a:r>
              <a:rPr lang="en-CA"/>
              <a:t/>
            </a:r>
          </a:p>
        </p:txBody>
      </p:sp>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4" name="PlaceHolder 1"/>
          <p:cNvSpPr>
            <a:spLocks noGrp="1"/>
          </p:cNvSpPr>
          <p:nvPr>
            <p:ph type="title"/>
          </p:nvPr>
        </p:nvSpPr>
        <p:spPr>
          <a:xfrm>
            <a:off x="609480" y="152640"/>
            <a:ext cx="8012160" cy="7286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55" name="PlaceHolder 2"/>
          <p:cNvSpPr>
            <a:spLocks noGrp="1"/>
          </p:cNvSpPr>
          <p:nvPr>
            <p:ph type="subTitle"/>
          </p:nvPr>
        </p:nvSpPr>
        <p:spPr>
          <a:xfrm>
            <a:off x="609480" y="1073880"/>
            <a:ext cx="10158840" cy="5051160"/>
          </a:xfrm>
          <a:prstGeom prst="rect">
            <a:avLst/>
          </a:prstGeom>
          <a:noFill/>
          <a:ln w="0">
            <a:noFill/>
          </a:ln>
        </p:spPr>
        <p:txBody>
          <a:bodyPr lIns="0" rIns="0" tIns="0" bIns="0" anchor="ctr">
            <a:noAutofit/>
          </a:bodyPr>
          <a:p>
            <a:pPr algn="ctr">
              <a:buNone/>
            </a:pPr>
            <a:endParaRPr b="0" lang="en-CA" sz="3200" spc="-1" strike="noStrike">
              <a:latin typeface="Arial"/>
            </a:endParaRPr>
          </a:p>
        </p:txBody>
      </p:sp>
      <p:sp>
        <p:nvSpPr>
          <p:cNvPr id="4" name="PlaceHolder 3"/>
          <p:cNvSpPr>
            <a:spLocks noGrp="1"/>
          </p:cNvSpPr>
          <p:nvPr>
            <p:ph type="ftr" idx="4"/>
          </p:nvPr>
        </p:nvSpPr>
        <p:spPr/>
        <p:txBody>
          <a:bodyPr/>
          <a:p>
            <a:r>
              <a:t>Footer</a:t>
            </a:r>
          </a:p>
        </p:txBody>
      </p:sp>
      <p:sp>
        <p:nvSpPr>
          <p:cNvPr id="5" name="PlaceHolder 4"/>
          <p:cNvSpPr>
            <a:spLocks noGrp="1"/>
          </p:cNvSpPr>
          <p:nvPr>
            <p:ph type="sldNum" idx="5"/>
          </p:nvPr>
        </p:nvSpPr>
        <p:spPr/>
        <p:txBody>
          <a:bodyPr/>
          <a:p>
            <a:fld id="{2D9E586E-891F-4E67-A71A-496D644C0A55}" type="slidenum">
              <a:t>&lt;#&gt;</a:t>
            </a:fld>
          </a:p>
        </p:txBody>
      </p:sp>
      <p:sp>
        <p:nvSpPr>
          <p:cNvPr id="6" name="PlaceHolder 5"/>
          <p:cNvSpPr>
            <a:spLocks noGrp="1"/>
          </p:cNvSpPr>
          <p:nvPr>
            <p:ph type="dt" idx="6"/>
          </p:nvPr>
        </p:nvSpPr>
        <p:spPr/>
        <p:txBody>
          <a:bodyPr/>
          <a:p>
            <a:r>
              <a:rPr lang="en-CA"/>
              <a:t/>
            </a: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6" name="PlaceHolder 1"/>
          <p:cNvSpPr>
            <a:spLocks noGrp="1"/>
          </p:cNvSpPr>
          <p:nvPr>
            <p:ph type="title"/>
          </p:nvPr>
        </p:nvSpPr>
        <p:spPr>
          <a:xfrm>
            <a:off x="609480" y="152640"/>
            <a:ext cx="8012160" cy="7286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57" name="PlaceHolder 2"/>
          <p:cNvSpPr>
            <a:spLocks noGrp="1"/>
          </p:cNvSpPr>
          <p:nvPr>
            <p:ph/>
          </p:nvPr>
        </p:nvSpPr>
        <p:spPr>
          <a:xfrm>
            <a:off x="609480" y="1073880"/>
            <a:ext cx="10158840" cy="5051160"/>
          </a:xfrm>
          <a:prstGeom prst="rect">
            <a:avLst/>
          </a:prstGeom>
          <a:noFill/>
          <a:ln w="0">
            <a:noFill/>
          </a:ln>
        </p:spPr>
        <p:txBody>
          <a:bodyPr lIns="0" rIns="0" tIns="0" bIns="0" anchor="t">
            <a:normAutofit/>
          </a:bodyPr>
          <a:p>
            <a:endParaRPr b="0" lang="en-CA" sz="3200" spc="-1" strike="noStrike">
              <a:latin typeface="Arial"/>
            </a:endParaRPr>
          </a:p>
        </p:txBody>
      </p:sp>
      <p:sp>
        <p:nvSpPr>
          <p:cNvPr id="4" name="PlaceHolder 3"/>
          <p:cNvSpPr>
            <a:spLocks noGrp="1"/>
          </p:cNvSpPr>
          <p:nvPr>
            <p:ph type="ftr" idx="4"/>
          </p:nvPr>
        </p:nvSpPr>
        <p:spPr/>
        <p:txBody>
          <a:bodyPr/>
          <a:p>
            <a:r>
              <a:t>Footer</a:t>
            </a:r>
          </a:p>
        </p:txBody>
      </p:sp>
      <p:sp>
        <p:nvSpPr>
          <p:cNvPr id="5" name="PlaceHolder 4"/>
          <p:cNvSpPr>
            <a:spLocks noGrp="1"/>
          </p:cNvSpPr>
          <p:nvPr>
            <p:ph type="sldNum" idx="5"/>
          </p:nvPr>
        </p:nvSpPr>
        <p:spPr/>
        <p:txBody>
          <a:bodyPr/>
          <a:p>
            <a:fld id="{E957A654-74D7-4503-90E2-8B1DF149E395}" type="slidenum">
              <a:t>&lt;#&gt;</a:t>
            </a:fld>
          </a:p>
        </p:txBody>
      </p:sp>
      <p:sp>
        <p:nvSpPr>
          <p:cNvPr id="6" name="PlaceHolder 5"/>
          <p:cNvSpPr>
            <a:spLocks noGrp="1"/>
          </p:cNvSpPr>
          <p:nvPr>
            <p:ph type="dt" idx="6"/>
          </p:nvPr>
        </p:nvSpPr>
        <p:spPr/>
        <p:txBody>
          <a:bodyPr/>
          <a:p>
            <a:r>
              <a:rPr lang="en-CA"/>
              <a:t/>
            </a: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8" name="PlaceHolder 1"/>
          <p:cNvSpPr>
            <a:spLocks noGrp="1"/>
          </p:cNvSpPr>
          <p:nvPr>
            <p:ph type="title"/>
          </p:nvPr>
        </p:nvSpPr>
        <p:spPr>
          <a:xfrm>
            <a:off x="609480" y="152640"/>
            <a:ext cx="8012160" cy="7286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59" name="PlaceHolder 2"/>
          <p:cNvSpPr>
            <a:spLocks noGrp="1"/>
          </p:cNvSpPr>
          <p:nvPr>
            <p:ph/>
          </p:nvPr>
        </p:nvSpPr>
        <p:spPr>
          <a:xfrm>
            <a:off x="609480" y="1073880"/>
            <a:ext cx="4957200" cy="5051160"/>
          </a:xfrm>
          <a:prstGeom prst="rect">
            <a:avLst/>
          </a:prstGeom>
          <a:noFill/>
          <a:ln w="0">
            <a:noFill/>
          </a:ln>
        </p:spPr>
        <p:txBody>
          <a:bodyPr lIns="0" rIns="0" tIns="0" bIns="0" anchor="t">
            <a:normAutofit/>
          </a:bodyPr>
          <a:p>
            <a:endParaRPr b="0" lang="en-CA" sz="3200" spc="-1" strike="noStrike">
              <a:latin typeface="Arial"/>
            </a:endParaRPr>
          </a:p>
        </p:txBody>
      </p:sp>
      <p:sp>
        <p:nvSpPr>
          <p:cNvPr id="60" name="PlaceHolder 3"/>
          <p:cNvSpPr>
            <a:spLocks noGrp="1"/>
          </p:cNvSpPr>
          <p:nvPr>
            <p:ph/>
          </p:nvPr>
        </p:nvSpPr>
        <p:spPr>
          <a:xfrm>
            <a:off x="5815080" y="1073880"/>
            <a:ext cx="4957200" cy="5051160"/>
          </a:xfrm>
          <a:prstGeom prst="rect">
            <a:avLst/>
          </a:prstGeom>
          <a:noFill/>
          <a:ln w="0">
            <a:noFill/>
          </a:ln>
        </p:spPr>
        <p:txBody>
          <a:bodyPr lIns="0" rIns="0" tIns="0" bIns="0" anchor="t">
            <a:normAutofit/>
          </a:bodyPr>
          <a:p>
            <a:endParaRPr b="0" lang="en-CA" sz="3200" spc="-1" strike="noStrike">
              <a:latin typeface="Arial"/>
            </a:endParaRPr>
          </a:p>
        </p:txBody>
      </p:sp>
      <p:sp>
        <p:nvSpPr>
          <p:cNvPr id="5" name="PlaceHolder 4"/>
          <p:cNvSpPr>
            <a:spLocks noGrp="1"/>
          </p:cNvSpPr>
          <p:nvPr>
            <p:ph type="ftr" idx="4"/>
          </p:nvPr>
        </p:nvSpPr>
        <p:spPr/>
        <p:txBody>
          <a:bodyPr/>
          <a:p>
            <a:r>
              <a:t>Footer</a:t>
            </a:r>
          </a:p>
        </p:txBody>
      </p:sp>
      <p:sp>
        <p:nvSpPr>
          <p:cNvPr id="6" name="PlaceHolder 5"/>
          <p:cNvSpPr>
            <a:spLocks noGrp="1"/>
          </p:cNvSpPr>
          <p:nvPr>
            <p:ph type="sldNum" idx="5"/>
          </p:nvPr>
        </p:nvSpPr>
        <p:spPr/>
        <p:txBody>
          <a:bodyPr/>
          <a:p>
            <a:fld id="{96D5822E-72AA-41A1-8F4D-CE3D8D452CDB}" type="slidenum">
              <a:t>&lt;#&gt;</a:t>
            </a:fld>
          </a:p>
        </p:txBody>
      </p:sp>
      <p:sp>
        <p:nvSpPr>
          <p:cNvPr id="7" name="PlaceHolder 6"/>
          <p:cNvSpPr>
            <a:spLocks noGrp="1"/>
          </p:cNvSpPr>
          <p:nvPr>
            <p:ph type="dt" idx="6"/>
          </p:nvPr>
        </p:nvSpPr>
        <p:spPr/>
        <p:txBody>
          <a:bodyPr/>
          <a:p>
            <a:r>
              <a:rPr lang="en-CA"/>
              <a:t/>
            </a: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61" name="PlaceHolder 1"/>
          <p:cNvSpPr>
            <a:spLocks noGrp="1"/>
          </p:cNvSpPr>
          <p:nvPr>
            <p:ph type="title"/>
          </p:nvPr>
        </p:nvSpPr>
        <p:spPr>
          <a:xfrm>
            <a:off x="609480" y="152640"/>
            <a:ext cx="8012160" cy="7286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3" name="PlaceHolder 2"/>
          <p:cNvSpPr>
            <a:spLocks noGrp="1"/>
          </p:cNvSpPr>
          <p:nvPr>
            <p:ph type="ftr" idx="4"/>
          </p:nvPr>
        </p:nvSpPr>
        <p:spPr/>
        <p:txBody>
          <a:bodyPr/>
          <a:p>
            <a:r>
              <a:t>Footer</a:t>
            </a:r>
          </a:p>
        </p:txBody>
      </p:sp>
      <p:sp>
        <p:nvSpPr>
          <p:cNvPr id="4" name="PlaceHolder 3"/>
          <p:cNvSpPr>
            <a:spLocks noGrp="1"/>
          </p:cNvSpPr>
          <p:nvPr>
            <p:ph type="sldNum" idx="5"/>
          </p:nvPr>
        </p:nvSpPr>
        <p:spPr/>
        <p:txBody>
          <a:bodyPr/>
          <a:p>
            <a:fld id="{4EE9B6F0-058C-4C0B-90B0-3EB1821A5242}" type="slidenum">
              <a:t>&lt;#&gt;</a:t>
            </a:fld>
          </a:p>
        </p:txBody>
      </p:sp>
      <p:sp>
        <p:nvSpPr>
          <p:cNvPr id="5" name="PlaceHolder 4"/>
          <p:cNvSpPr>
            <a:spLocks noGrp="1"/>
          </p:cNvSpPr>
          <p:nvPr>
            <p:ph type="dt" idx="6"/>
          </p:nvPr>
        </p:nvSpPr>
        <p:spPr/>
        <p:txBody>
          <a:bodyPr/>
          <a:p>
            <a:r>
              <a:rPr lang="en-CA"/>
              <a:t/>
            </a: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62" name="PlaceHolder 1"/>
          <p:cNvSpPr>
            <a:spLocks noGrp="1"/>
          </p:cNvSpPr>
          <p:nvPr>
            <p:ph type="subTitle"/>
          </p:nvPr>
        </p:nvSpPr>
        <p:spPr>
          <a:xfrm>
            <a:off x="609480" y="152640"/>
            <a:ext cx="8012160" cy="3378960"/>
          </a:xfrm>
          <a:prstGeom prst="rect">
            <a:avLst/>
          </a:prstGeom>
          <a:noFill/>
          <a:ln w="0">
            <a:noFill/>
          </a:ln>
        </p:spPr>
        <p:txBody>
          <a:bodyPr lIns="0" rIns="0" tIns="0" bIns="0" anchor="ctr">
            <a:noAutofit/>
          </a:bodyPr>
          <a:p>
            <a:pPr algn="ctr">
              <a:buNone/>
            </a:pPr>
            <a:endParaRPr b="0" lang="en-CA" sz="3200" spc="-1" strike="noStrike">
              <a:latin typeface="Arial"/>
            </a:endParaRPr>
          </a:p>
        </p:txBody>
      </p:sp>
      <p:sp>
        <p:nvSpPr>
          <p:cNvPr id="3" name="PlaceHolder 2"/>
          <p:cNvSpPr>
            <a:spLocks noGrp="1"/>
          </p:cNvSpPr>
          <p:nvPr>
            <p:ph type="ftr" idx="4"/>
          </p:nvPr>
        </p:nvSpPr>
        <p:spPr/>
        <p:txBody>
          <a:bodyPr/>
          <a:p>
            <a:r>
              <a:t>Footer</a:t>
            </a:r>
          </a:p>
        </p:txBody>
      </p:sp>
      <p:sp>
        <p:nvSpPr>
          <p:cNvPr id="4" name="PlaceHolder 3"/>
          <p:cNvSpPr>
            <a:spLocks noGrp="1"/>
          </p:cNvSpPr>
          <p:nvPr>
            <p:ph type="sldNum" idx="5"/>
          </p:nvPr>
        </p:nvSpPr>
        <p:spPr/>
        <p:txBody>
          <a:bodyPr/>
          <a:p>
            <a:fld id="{620EE088-B6D5-4162-971D-989217A400D7}" type="slidenum">
              <a:t>&lt;#&gt;</a:t>
            </a:fld>
          </a:p>
        </p:txBody>
      </p:sp>
      <p:sp>
        <p:nvSpPr>
          <p:cNvPr id="5" name="PlaceHolder 4"/>
          <p:cNvSpPr>
            <a:spLocks noGrp="1"/>
          </p:cNvSpPr>
          <p:nvPr>
            <p:ph type="dt" idx="6"/>
          </p:nvPr>
        </p:nvSpPr>
        <p:spPr/>
        <p:txBody>
          <a:bodyPr/>
          <a:p>
            <a:r>
              <a:rPr lang="en-CA"/>
              <a:t/>
            </a: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609480" y="152640"/>
            <a:ext cx="8012160" cy="7286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64" name="PlaceHolder 2"/>
          <p:cNvSpPr>
            <a:spLocks noGrp="1"/>
          </p:cNvSpPr>
          <p:nvPr>
            <p:ph/>
          </p:nvPr>
        </p:nvSpPr>
        <p:spPr>
          <a:xfrm>
            <a:off x="609480" y="1073880"/>
            <a:ext cx="4957200" cy="2409120"/>
          </a:xfrm>
          <a:prstGeom prst="rect">
            <a:avLst/>
          </a:prstGeom>
          <a:noFill/>
          <a:ln w="0">
            <a:noFill/>
          </a:ln>
        </p:spPr>
        <p:txBody>
          <a:bodyPr lIns="0" rIns="0" tIns="0" bIns="0" anchor="t">
            <a:normAutofit/>
          </a:bodyPr>
          <a:p>
            <a:endParaRPr b="0" lang="en-CA" sz="3200" spc="-1" strike="noStrike">
              <a:latin typeface="Arial"/>
            </a:endParaRPr>
          </a:p>
        </p:txBody>
      </p:sp>
      <p:sp>
        <p:nvSpPr>
          <p:cNvPr id="65" name="PlaceHolder 3"/>
          <p:cNvSpPr>
            <a:spLocks noGrp="1"/>
          </p:cNvSpPr>
          <p:nvPr>
            <p:ph/>
          </p:nvPr>
        </p:nvSpPr>
        <p:spPr>
          <a:xfrm>
            <a:off x="5815080" y="1073880"/>
            <a:ext cx="4957200" cy="5051160"/>
          </a:xfrm>
          <a:prstGeom prst="rect">
            <a:avLst/>
          </a:prstGeom>
          <a:noFill/>
          <a:ln w="0">
            <a:noFill/>
          </a:ln>
        </p:spPr>
        <p:txBody>
          <a:bodyPr lIns="0" rIns="0" tIns="0" bIns="0" anchor="t">
            <a:normAutofit/>
          </a:bodyPr>
          <a:p>
            <a:endParaRPr b="0" lang="en-CA" sz="3200" spc="-1" strike="noStrike">
              <a:latin typeface="Arial"/>
            </a:endParaRPr>
          </a:p>
        </p:txBody>
      </p:sp>
      <p:sp>
        <p:nvSpPr>
          <p:cNvPr id="66" name="PlaceHolder 4"/>
          <p:cNvSpPr>
            <a:spLocks noGrp="1"/>
          </p:cNvSpPr>
          <p:nvPr>
            <p:ph/>
          </p:nvPr>
        </p:nvSpPr>
        <p:spPr>
          <a:xfrm>
            <a:off x="609480" y="3712320"/>
            <a:ext cx="4957200" cy="2409120"/>
          </a:xfrm>
          <a:prstGeom prst="rect">
            <a:avLst/>
          </a:prstGeom>
          <a:noFill/>
          <a:ln w="0">
            <a:noFill/>
          </a:ln>
        </p:spPr>
        <p:txBody>
          <a:bodyPr lIns="0" rIns="0" tIns="0" bIns="0" anchor="t">
            <a:normAutofit/>
          </a:bodyPr>
          <a:p>
            <a:endParaRPr b="0" lang="en-CA" sz="3200" spc="-1" strike="noStrike">
              <a:latin typeface="Arial"/>
            </a:endParaRPr>
          </a:p>
        </p:txBody>
      </p:sp>
      <p:sp>
        <p:nvSpPr>
          <p:cNvPr id="6" name="PlaceHolder 5"/>
          <p:cNvSpPr>
            <a:spLocks noGrp="1"/>
          </p:cNvSpPr>
          <p:nvPr>
            <p:ph type="ftr" idx="4"/>
          </p:nvPr>
        </p:nvSpPr>
        <p:spPr/>
        <p:txBody>
          <a:bodyPr/>
          <a:p>
            <a:r>
              <a:t>Footer</a:t>
            </a:r>
          </a:p>
        </p:txBody>
      </p:sp>
      <p:sp>
        <p:nvSpPr>
          <p:cNvPr id="7" name="PlaceHolder 6"/>
          <p:cNvSpPr>
            <a:spLocks noGrp="1"/>
          </p:cNvSpPr>
          <p:nvPr>
            <p:ph type="sldNum" idx="5"/>
          </p:nvPr>
        </p:nvSpPr>
        <p:spPr/>
        <p:txBody>
          <a:bodyPr/>
          <a:p>
            <a:fld id="{766E062E-98AE-4387-A575-72B8C54BBA2A}" type="slidenum">
              <a:t>&lt;#&gt;</a:t>
            </a:fld>
          </a:p>
        </p:txBody>
      </p:sp>
      <p:sp>
        <p:nvSpPr>
          <p:cNvPr id="8" name="PlaceHolder 7"/>
          <p:cNvSpPr>
            <a:spLocks noGrp="1"/>
          </p:cNvSpPr>
          <p:nvPr>
            <p:ph type="dt" idx="6"/>
          </p:nvPr>
        </p:nvSpPr>
        <p:spPr/>
        <p:txBody>
          <a:bodyPr/>
          <a:p>
            <a:r>
              <a:rPr lang="en-CA"/>
              <a:t/>
            </a: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9" name="PlaceHolder 1"/>
          <p:cNvSpPr>
            <a:spLocks noGrp="1"/>
          </p:cNvSpPr>
          <p:nvPr>
            <p:ph type="title"/>
          </p:nvPr>
        </p:nvSpPr>
        <p:spPr>
          <a:xfrm>
            <a:off x="609480" y="152640"/>
            <a:ext cx="8012160" cy="7286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10" name="PlaceHolder 2"/>
          <p:cNvSpPr>
            <a:spLocks noGrp="1"/>
          </p:cNvSpPr>
          <p:nvPr>
            <p:ph type="subTitle"/>
          </p:nvPr>
        </p:nvSpPr>
        <p:spPr>
          <a:xfrm>
            <a:off x="609480" y="1073880"/>
            <a:ext cx="10158840" cy="5051160"/>
          </a:xfrm>
          <a:prstGeom prst="rect">
            <a:avLst/>
          </a:prstGeom>
          <a:noFill/>
          <a:ln w="0">
            <a:noFill/>
          </a:ln>
        </p:spPr>
        <p:txBody>
          <a:bodyPr lIns="0" rIns="0" tIns="0" bIns="0" anchor="ctr">
            <a:noAutofit/>
          </a:bodyPr>
          <a:p>
            <a:pPr algn="ctr">
              <a:buNone/>
            </a:pPr>
            <a:endParaRPr b="0" lang="en-CA" sz="3200" spc="-1" strike="noStrike">
              <a:latin typeface="Arial"/>
            </a:endParaRPr>
          </a:p>
        </p:txBody>
      </p:sp>
      <p:sp>
        <p:nvSpPr>
          <p:cNvPr id="4" name="PlaceHolder 3"/>
          <p:cNvSpPr>
            <a:spLocks noGrp="1"/>
          </p:cNvSpPr>
          <p:nvPr>
            <p:ph type="ftr" idx="1"/>
          </p:nvPr>
        </p:nvSpPr>
        <p:spPr/>
        <p:txBody>
          <a:bodyPr/>
          <a:p>
            <a:r>
              <a:t>Footer</a:t>
            </a:r>
          </a:p>
        </p:txBody>
      </p:sp>
      <p:sp>
        <p:nvSpPr>
          <p:cNvPr id="5" name="PlaceHolder 4"/>
          <p:cNvSpPr>
            <a:spLocks noGrp="1"/>
          </p:cNvSpPr>
          <p:nvPr>
            <p:ph type="sldNum" idx="2"/>
          </p:nvPr>
        </p:nvSpPr>
        <p:spPr/>
        <p:txBody>
          <a:bodyPr/>
          <a:p>
            <a:fld id="{A853B4AE-F36B-496B-92F6-20B059EB860E}" type="slidenum">
              <a:t>&lt;#&gt;</a:t>
            </a:fld>
          </a:p>
        </p:txBody>
      </p:sp>
      <p:sp>
        <p:nvSpPr>
          <p:cNvPr id="6" name="PlaceHolder 5"/>
          <p:cNvSpPr>
            <a:spLocks noGrp="1"/>
          </p:cNvSpPr>
          <p:nvPr>
            <p:ph type="dt" idx="3"/>
          </p:nvPr>
        </p:nvSpPr>
        <p:spPr/>
        <p:txBody>
          <a:bodyPr/>
          <a:p>
            <a:r>
              <a:rPr lang="en-CA"/>
              <a:t/>
            </a: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609480" y="152640"/>
            <a:ext cx="8012160" cy="7286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68" name="PlaceHolder 2"/>
          <p:cNvSpPr>
            <a:spLocks noGrp="1"/>
          </p:cNvSpPr>
          <p:nvPr>
            <p:ph/>
          </p:nvPr>
        </p:nvSpPr>
        <p:spPr>
          <a:xfrm>
            <a:off x="609480" y="1073880"/>
            <a:ext cx="4957200" cy="5051160"/>
          </a:xfrm>
          <a:prstGeom prst="rect">
            <a:avLst/>
          </a:prstGeom>
          <a:noFill/>
          <a:ln w="0">
            <a:noFill/>
          </a:ln>
        </p:spPr>
        <p:txBody>
          <a:bodyPr lIns="0" rIns="0" tIns="0" bIns="0" anchor="t">
            <a:normAutofit/>
          </a:bodyPr>
          <a:p>
            <a:endParaRPr b="0" lang="en-CA" sz="3200" spc="-1" strike="noStrike">
              <a:latin typeface="Arial"/>
            </a:endParaRPr>
          </a:p>
        </p:txBody>
      </p:sp>
      <p:sp>
        <p:nvSpPr>
          <p:cNvPr id="69" name="PlaceHolder 3"/>
          <p:cNvSpPr>
            <a:spLocks noGrp="1"/>
          </p:cNvSpPr>
          <p:nvPr>
            <p:ph/>
          </p:nvPr>
        </p:nvSpPr>
        <p:spPr>
          <a:xfrm>
            <a:off x="5815080" y="1073880"/>
            <a:ext cx="4957200" cy="2409120"/>
          </a:xfrm>
          <a:prstGeom prst="rect">
            <a:avLst/>
          </a:prstGeom>
          <a:noFill/>
          <a:ln w="0">
            <a:noFill/>
          </a:ln>
        </p:spPr>
        <p:txBody>
          <a:bodyPr lIns="0" rIns="0" tIns="0" bIns="0" anchor="t">
            <a:normAutofit/>
          </a:bodyPr>
          <a:p>
            <a:endParaRPr b="0" lang="en-CA" sz="3200" spc="-1" strike="noStrike">
              <a:latin typeface="Arial"/>
            </a:endParaRPr>
          </a:p>
        </p:txBody>
      </p:sp>
      <p:sp>
        <p:nvSpPr>
          <p:cNvPr id="70" name="PlaceHolder 4"/>
          <p:cNvSpPr>
            <a:spLocks noGrp="1"/>
          </p:cNvSpPr>
          <p:nvPr>
            <p:ph/>
          </p:nvPr>
        </p:nvSpPr>
        <p:spPr>
          <a:xfrm>
            <a:off x="5815080" y="3712320"/>
            <a:ext cx="4957200" cy="2409120"/>
          </a:xfrm>
          <a:prstGeom prst="rect">
            <a:avLst/>
          </a:prstGeom>
          <a:noFill/>
          <a:ln w="0">
            <a:noFill/>
          </a:ln>
        </p:spPr>
        <p:txBody>
          <a:bodyPr lIns="0" rIns="0" tIns="0" bIns="0" anchor="t">
            <a:normAutofit/>
          </a:bodyPr>
          <a:p>
            <a:endParaRPr b="0" lang="en-CA" sz="3200" spc="-1" strike="noStrike">
              <a:latin typeface="Arial"/>
            </a:endParaRPr>
          </a:p>
        </p:txBody>
      </p:sp>
      <p:sp>
        <p:nvSpPr>
          <p:cNvPr id="6" name="PlaceHolder 5"/>
          <p:cNvSpPr>
            <a:spLocks noGrp="1"/>
          </p:cNvSpPr>
          <p:nvPr>
            <p:ph type="ftr" idx="4"/>
          </p:nvPr>
        </p:nvSpPr>
        <p:spPr/>
        <p:txBody>
          <a:bodyPr/>
          <a:p>
            <a:r>
              <a:t>Footer</a:t>
            </a:r>
          </a:p>
        </p:txBody>
      </p:sp>
      <p:sp>
        <p:nvSpPr>
          <p:cNvPr id="7" name="PlaceHolder 6"/>
          <p:cNvSpPr>
            <a:spLocks noGrp="1"/>
          </p:cNvSpPr>
          <p:nvPr>
            <p:ph type="sldNum" idx="5"/>
          </p:nvPr>
        </p:nvSpPr>
        <p:spPr/>
        <p:txBody>
          <a:bodyPr/>
          <a:p>
            <a:fld id="{B6A8357A-88B0-4959-9E6D-16DFF9087023}" type="slidenum">
              <a:t>&lt;#&gt;</a:t>
            </a:fld>
          </a:p>
        </p:txBody>
      </p:sp>
      <p:sp>
        <p:nvSpPr>
          <p:cNvPr id="8" name="PlaceHolder 7"/>
          <p:cNvSpPr>
            <a:spLocks noGrp="1"/>
          </p:cNvSpPr>
          <p:nvPr>
            <p:ph type="dt" idx="6"/>
          </p:nvPr>
        </p:nvSpPr>
        <p:spPr/>
        <p:txBody>
          <a:bodyPr/>
          <a:p>
            <a:r>
              <a:rPr lang="en-CA"/>
              <a:t/>
            </a: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71" name="PlaceHolder 1"/>
          <p:cNvSpPr>
            <a:spLocks noGrp="1"/>
          </p:cNvSpPr>
          <p:nvPr>
            <p:ph type="title"/>
          </p:nvPr>
        </p:nvSpPr>
        <p:spPr>
          <a:xfrm>
            <a:off x="609480" y="152640"/>
            <a:ext cx="8012160" cy="7286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72" name="PlaceHolder 2"/>
          <p:cNvSpPr>
            <a:spLocks noGrp="1"/>
          </p:cNvSpPr>
          <p:nvPr>
            <p:ph/>
          </p:nvPr>
        </p:nvSpPr>
        <p:spPr>
          <a:xfrm>
            <a:off x="609480" y="1073880"/>
            <a:ext cx="4957200" cy="2409120"/>
          </a:xfrm>
          <a:prstGeom prst="rect">
            <a:avLst/>
          </a:prstGeom>
          <a:noFill/>
          <a:ln w="0">
            <a:noFill/>
          </a:ln>
        </p:spPr>
        <p:txBody>
          <a:bodyPr lIns="0" rIns="0" tIns="0" bIns="0" anchor="t">
            <a:normAutofit/>
          </a:bodyPr>
          <a:p>
            <a:endParaRPr b="0" lang="en-CA" sz="3200" spc="-1" strike="noStrike">
              <a:latin typeface="Arial"/>
            </a:endParaRPr>
          </a:p>
        </p:txBody>
      </p:sp>
      <p:sp>
        <p:nvSpPr>
          <p:cNvPr id="73" name="PlaceHolder 3"/>
          <p:cNvSpPr>
            <a:spLocks noGrp="1"/>
          </p:cNvSpPr>
          <p:nvPr>
            <p:ph/>
          </p:nvPr>
        </p:nvSpPr>
        <p:spPr>
          <a:xfrm>
            <a:off x="5815080" y="1073880"/>
            <a:ext cx="4957200" cy="2409120"/>
          </a:xfrm>
          <a:prstGeom prst="rect">
            <a:avLst/>
          </a:prstGeom>
          <a:noFill/>
          <a:ln w="0">
            <a:noFill/>
          </a:ln>
        </p:spPr>
        <p:txBody>
          <a:bodyPr lIns="0" rIns="0" tIns="0" bIns="0" anchor="t">
            <a:normAutofit/>
          </a:bodyPr>
          <a:p>
            <a:endParaRPr b="0" lang="en-CA" sz="3200" spc="-1" strike="noStrike">
              <a:latin typeface="Arial"/>
            </a:endParaRPr>
          </a:p>
        </p:txBody>
      </p:sp>
      <p:sp>
        <p:nvSpPr>
          <p:cNvPr id="74" name="PlaceHolder 4"/>
          <p:cNvSpPr>
            <a:spLocks noGrp="1"/>
          </p:cNvSpPr>
          <p:nvPr>
            <p:ph/>
          </p:nvPr>
        </p:nvSpPr>
        <p:spPr>
          <a:xfrm>
            <a:off x="609480" y="3712320"/>
            <a:ext cx="10158840" cy="2409120"/>
          </a:xfrm>
          <a:prstGeom prst="rect">
            <a:avLst/>
          </a:prstGeom>
          <a:noFill/>
          <a:ln w="0">
            <a:noFill/>
          </a:ln>
        </p:spPr>
        <p:txBody>
          <a:bodyPr lIns="0" rIns="0" tIns="0" bIns="0" anchor="t">
            <a:normAutofit/>
          </a:bodyPr>
          <a:p>
            <a:endParaRPr b="0" lang="en-CA" sz="3200" spc="-1" strike="noStrike">
              <a:latin typeface="Arial"/>
            </a:endParaRPr>
          </a:p>
        </p:txBody>
      </p:sp>
      <p:sp>
        <p:nvSpPr>
          <p:cNvPr id="6" name="PlaceHolder 5"/>
          <p:cNvSpPr>
            <a:spLocks noGrp="1"/>
          </p:cNvSpPr>
          <p:nvPr>
            <p:ph type="ftr" idx="4"/>
          </p:nvPr>
        </p:nvSpPr>
        <p:spPr/>
        <p:txBody>
          <a:bodyPr/>
          <a:p>
            <a:r>
              <a:t>Footer</a:t>
            </a:r>
          </a:p>
        </p:txBody>
      </p:sp>
      <p:sp>
        <p:nvSpPr>
          <p:cNvPr id="7" name="PlaceHolder 6"/>
          <p:cNvSpPr>
            <a:spLocks noGrp="1"/>
          </p:cNvSpPr>
          <p:nvPr>
            <p:ph type="sldNum" idx="5"/>
          </p:nvPr>
        </p:nvSpPr>
        <p:spPr/>
        <p:txBody>
          <a:bodyPr/>
          <a:p>
            <a:fld id="{FD79CA17-710B-4BAD-B893-E060B003FF0D}" type="slidenum">
              <a:t>&lt;#&gt;</a:t>
            </a:fld>
          </a:p>
        </p:txBody>
      </p:sp>
      <p:sp>
        <p:nvSpPr>
          <p:cNvPr id="8" name="PlaceHolder 7"/>
          <p:cNvSpPr>
            <a:spLocks noGrp="1"/>
          </p:cNvSpPr>
          <p:nvPr>
            <p:ph type="dt" idx="6"/>
          </p:nvPr>
        </p:nvSpPr>
        <p:spPr/>
        <p:txBody>
          <a:bodyPr/>
          <a:p>
            <a:r>
              <a:rPr lang="en-CA"/>
              <a:t/>
            </a: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609480" y="152640"/>
            <a:ext cx="8012160" cy="7286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76" name="PlaceHolder 2"/>
          <p:cNvSpPr>
            <a:spLocks noGrp="1"/>
          </p:cNvSpPr>
          <p:nvPr>
            <p:ph/>
          </p:nvPr>
        </p:nvSpPr>
        <p:spPr>
          <a:xfrm>
            <a:off x="609480" y="1073880"/>
            <a:ext cx="10158840" cy="2409120"/>
          </a:xfrm>
          <a:prstGeom prst="rect">
            <a:avLst/>
          </a:prstGeom>
          <a:noFill/>
          <a:ln w="0">
            <a:noFill/>
          </a:ln>
        </p:spPr>
        <p:txBody>
          <a:bodyPr lIns="0" rIns="0" tIns="0" bIns="0" anchor="t">
            <a:normAutofit/>
          </a:bodyPr>
          <a:p>
            <a:endParaRPr b="0" lang="en-CA" sz="3200" spc="-1" strike="noStrike">
              <a:latin typeface="Arial"/>
            </a:endParaRPr>
          </a:p>
        </p:txBody>
      </p:sp>
      <p:sp>
        <p:nvSpPr>
          <p:cNvPr id="77" name="PlaceHolder 3"/>
          <p:cNvSpPr>
            <a:spLocks noGrp="1"/>
          </p:cNvSpPr>
          <p:nvPr>
            <p:ph/>
          </p:nvPr>
        </p:nvSpPr>
        <p:spPr>
          <a:xfrm>
            <a:off x="609480" y="3712320"/>
            <a:ext cx="10158840" cy="2409120"/>
          </a:xfrm>
          <a:prstGeom prst="rect">
            <a:avLst/>
          </a:prstGeom>
          <a:noFill/>
          <a:ln w="0">
            <a:noFill/>
          </a:ln>
        </p:spPr>
        <p:txBody>
          <a:bodyPr lIns="0" rIns="0" tIns="0" bIns="0" anchor="t">
            <a:normAutofit/>
          </a:bodyPr>
          <a:p>
            <a:endParaRPr b="0" lang="en-CA" sz="3200" spc="-1" strike="noStrike">
              <a:latin typeface="Arial"/>
            </a:endParaRPr>
          </a:p>
        </p:txBody>
      </p:sp>
      <p:sp>
        <p:nvSpPr>
          <p:cNvPr id="5" name="PlaceHolder 4"/>
          <p:cNvSpPr>
            <a:spLocks noGrp="1"/>
          </p:cNvSpPr>
          <p:nvPr>
            <p:ph type="ftr" idx="4"/>
          </p:nvPr>
        </p:nvSpPr>
        <p:spPr/>
        <p:txBody>
          <a:bodyPr/>
          <a:p>
            <a:r>
              <a:t>Footer</a:t>
            </a:r>
          </a:p>
        </p:txBody>
      </p:sp>
      <p:sp>
        <p:nvSpPr>
          <p:cNvPr id="6" name="PlaceHolder 5"/>
          <p:cNvSpPr>
            <a:spLocks noGrp="1"/>
          </p:cNvSpPr>
          <p:nvPr>
            <p:ph type="sldNum" idx="5"/>
          </p:nvPr>
        </p:nvSpPr>
        <p:spPr/>
        <p:txBody>
          <a:bodyPr/>
          <a:p>
            <a:fld id="{3DF5E10B-6EA5-4B09-BF35-4636E03EF012}" type="slidenum">
              <a:t>&lt;#&gt;</a:t>
            </a:fld>
          </a:p>
        </p:txBody>
      </p:sp>
      <p:sp>
        <p:nvSpPr>
          <p:cNvPr id="7" name="PlaceHolder 6"/>
          <p:cNvSpPr>
            <a:spLocks noGrp="1"/>
          </p:cNvSpPr>
          <p:nvPr>
            <p:ph type="dt" idx="6"/>
          </p:nvPr>
        </p:nvSpPr>
        <p:spPr/>
        <p:txBody>
          <a:bodyPr/>
          <a:p>
            <a:r>
              <a:rPr lang="en-CA"/>
              <a:t/>
            </a: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8" name="PlaceHolder 1"/>
          <p:cNvSpPr>
            <a:spLocks noGrp="1"/>
          </p:cNvSpPr>
          <p:nvPr>
            <p:ph type="title"/>
          </p:nvPr>
        </p:nvSpPr>
        <p:spPr>
          <a:xfrm>
            <a:off x="609480" y="152640"/>
            <a:ext cx="8012160" cy="7286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79" name="PlaceHolder 2"/>
          <p:cNvSpPr>
            <a:spLocks noGrp="1"/>
          </p:cNvSpPr>
          <p:nvPr>
            <p:ph/>
          </p:nvPr>
        </p:nvSpPr>
        <p:spPr>
          <a:xfrm>
            <a:off x="609480" y="1073880"/>
            <a:ext cx="4957200" cy="2409120"/>
          </a:xfrm>
          <a:prstGeom prst="rect">
            <a:avLst/>
          </a:prstGeom>
          <a:noFill/>
          <a:ln w="0">
            <a:noFill/>
          </a:ln>
        </p:spPr>
        <p:txBody>
          <a:bodyPr lIns="0" rIns="0" tIns="0" bIns="0" anchor="t">
            <a:normAutofit/>
          </a:bodyPr>
          <a:p>
            <a:endParaRPr b="0" lang="en-CA" sz="3200" spc="-1" strike="noStrike">
              <a:latin typeface="Arial"/>
            </a:endParaRPr>
          </a:p>
        </p:txBody>
      </p:sp>
      <p:sp>
        <p:nvSpPr>
          <p:cNvPr id="80" name="PlaceHolder 3"/>
          <p:cNvSpPr>
            <a:spLocks noGrp="1"/>
          </p:cNvSpPr>
          <p:nvPr>
            <p:ph/>
          </p:nvPr>
        </p:nvSpPr>
        <p:spPr>
          <a:xfrm>
            <a:off x="5815080" y="1073880"/>
            <a:ext cx="4957200" cy="2409120"/>
          </a:xfrm>
          <a:prstGeom prst="rect">
            <a:avLst/>
          </a:prstGeom>
          <a:noFill/>
          <a:ln w="0">
            <a:noFill/>
          </a:ln>
        </p:spPr>
        <p:txBody>
          <a:bodyPr lIns="0" rIns="0" tIns="0" bIns="0" anchor="t">
            <a:normAutofit/>
          </a:bodyPr>
          <a:p>
            <a:endParaRPr b="0" lang="en-CA" sz="3200" spc="-1" strike="noStrike">
              <a:latin typeface="Arial"/>
            </a:endParaRPr>
          </a:p>
        </p:txBody>
      </p:sp>
      <p:sp>
        <p:nvSpPr>
          <p:cNvPr id="81" name="PlaceHolder 4"/>
          <p:cNvSpPr>
            <a:spLocks noGrp="1"/>
          </p:cNvSpPr>
          <p:nvPr>
            <p:ph/>
          </p:nvPr>
        </p:nvSpPr>
        <p:spPr>
          <a:xfrm>
            <a:off x="609480" y="3712320"/>
            <a:ext cx="4957200" cy="2409120"/>
          </a:xfrm>
          <a:prstGeom prst="rect">
            <a:avLst/>
          </a:prstGeom>
          <a:noFill/>
          <a:ln w="0">
            <a:noFill/>
          </a:ln>
        </p:spPr>
        <p:txBody>
          <a:bodyPr lIns="0" rIns="0" tIns="0" bIns="0" anchor="t">
            <a:normAutofit/>
          </a:bodyPr>
          <a:p>
            <a:endParaRPr b="0" lang="en-CA" sz="3200" spc="-1" strike="noStrike">
              <a:latin typeface="Arial"/>
            </a:endParaRPr>
          </a:p>
        </p:txBody>
      </p:sp>
      <p:sp>
        <p:nvSpPr>
          <p:cNvPr id="82" name="PlaceHolder 5"/>
          <p:cNvSpPr>
            <a:spLocks noGrp="1"/>
          </p:cNvSpPr>
          <p:nvPr>
            <p:ph/>
          </p:nvPr>
        </p:nvSpPr>
        <p:spPr>
          <a:xfrm>
            <a:off x="5815080" y="3712320"/>
            <a:ext cx="4957200" cy="2409120"/>
          </a:xfrm>
          <a:prstGeom prst="rect">
            <a:avLst/>
          </a:prstGeom>
          <a:noFill/>
          <a:ln w="0">
            <a:noFill/>
          </a:ln>
        </p:spPr>
        <p:txBody>
          <a:bodyPr lIns="0" rIns="0" tIns="0" bIns="0" anchor="t">
            <a:normAutofit/>
          </a:bodyPr>
          <a:p>
            <a:endParaRPr b="0" lang="en-CA" sz="3200" spc="-1" strike="noStrike">
              <a:latin typeface="Arial"/>
            </a:endParaRPr>
          </a:p>
        </p:txBody>
      </p:sp>
      <p:sp>
        <p:nvSpPr>
          <p:cNvPr id="7" name="PlaceHolder 6"/>
          <p:cNvSpPr>
            <a:spLocks noGrp="1"/>
          </p:cNvSpPr>
          <p:nvPr>
            <p:ph type="ftr" idx="4"/>
          </p:nvPr>
        </p:nvSpPr>
        <p:spPr/>
        <p:txBody>
          <a:bodyPr/>
          <a:p>
            <a:r>
              <a:t>Footer</a:t>
            </a:r>
          </a:p>
        </p:txBody>
      </p:sp>
      <p:sp>
        <p:nvSpPr>
          <p:cNvPr id="8" name="PlaceHolder 7"/>
          <p:cNvSpPr>
            <a:spLocks noGrp="1"/>
          </p:cNvSpPr>
          <p:nvPr>
            <p:ph type="sldNum" idx="5"/>
          </p:nvPr>
        </p:nvSpPr>
        <p:spPr/>
        <p:txBody>
          <a:bodyPr/>
          <a:p>
            <a:fld id="{D8EE00BE-4FB5-40BE-9F08-F8A185A5A9E7}" type="slidenum">
              <a:t>&lt;#&gt;</a:t>
            </a:fld>
          </a:p>
        </p:txBody>
      </p:sp>
      <p:sp>
        <p:nvSpPr>
          <p:cNvPr id="9" name="PlaceHolder 8"/>
          <p:cNvSpPr>
            <a:spLocks noGrp="1"/>
          </p:cNvSpPr>
          <p:nvPr>
            <p:ph type="dt" idx="6"/>
          </p:nvPr>
        </p:nvSpPr>
        <p:spPr/>
        <p:txBody>
          <a:bodyPr/>
          <a:p>
            <a:r>
              <a:rPr lang="en-CA"/>
              <a:t/>
            </a: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83" name="PlaceHolder 1"/>
          <p:cNvSpPr>
            <a:spLocks noGrp="1"/>
          </p:cNvSpPr>
          <p:nvPr>
            <p:ph type="title"/>
          </p:nvPr>
        </p:nvSpPr>
        <p:spPr>
          <a:xfrm>
            <a:off x="609480" y="152640"/>
            <a:ext cx="8012160" cy="7286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84" name="PlaceHolder 2"/>
          <p:cNvSpPr>
            <a:spLocks noGrp="1"/>
          </p:cNvSpPr>
          <p:nvPr>
            <p:ph/>
          </p:nvPr>
        </p:nvSpPr>
        <p:spPr>
          <a:xfrm>
            <a:off x="609480" y="1073880"/>
            <a:ext cx="3270960" cy="2409120"/>
          </a:xfrm>
          <a:prstGeom prst="rect">
            <a:avLst/>
          </a:prstGeom>
          <a:noFill/>
          <a:ln w="0">
            <a:noFill/>
          </a:ln>
        </p:spPr>
        <p:txBody>
          <a:bodyPr lIns="0" rIns="0" tIns="0" bIns="0" anchor="t">
            <a:normAutofit/>
          </a:bodyPr>
          <a:p>
            <a:endParaRPr b="0" lang="en-CA" sz="3200" spc="-1" strike="noStrike">
              <a:latin typeface="Arial"/>
            </a:endParaRPr>
          </a:p>
        </p:txBody>
      </p:sp>
      <p:sp>
        <p:nvSpPr>
          <p:cNvPr id="85" name="PlaceHolder 3"/>
          <p:cNvSpPr>
            <a:spLocks noGrp="1"/>
          </p:cNvSpPr>
          <p:nvPr>
            <p:ph/>
          </p:nvPr>
        </p:nvSpPr>
        <p:spPr>
          <a:xfrm>
            <a:off x="4044240" y="1073880"/>
            <a:ext cx="3270960" cy="2409120"/>
          </a:xfrm>
          <a:prstGeom prst="rect">
            <a:avLst/>
          </a:prstGeom>
          <a:noFill/>
          <a:ln w="0">
            <a:noFill/>
          </a:ln>
        </p:spPr>
        <p:txBody>
          <a:bodyPr lIns="0" rIns="0" tIns="0" bIns="0" anchor="t">
            <a:normAutofit/>
          </a:bodyPr>
          <a:p>
            <a:endParaRPr b="0" lang="en-CA" sz="3200" spc="-1" strike="noStrike">
              <a:latin typeface="Arial"/>
            </a:endParaRPr>
          </a:p>
        </p:txBody>
      </p:sp>
      <p:sp>
        <p:nvSpPr>
          <p:cNvPr id="86" name="PlaceHolder 4"/>
          <p:cNvSpPr>
            <a:spLocks noGrp="1"/>
          </p:cNvSpPr>
          <p:nvPr>
            <p:ph/>
          </p:nvPr>
        </p:nvSpPr>
        <p:spPr>
          <a:xfrm>
            <a:off x="7479360" y="1073880"/>
            <a:ext cx="3270960" cy="2409120"/>
          </a:xfrm>
          <a:prstGeom prst="rect">
            <a:avLst/>
          </a:prstGeom>
          <a:noFill/>
          <a:ln w="0">
            <a:noFill/>
          </a:ln>
        </p:spPr>
        <p:txBody>
          <a:bodyPr lIns="0" rIns="0" tIns="0" bIns="0" anchor="t">
            <a:normAutofit/>
          </a:bodyPr>
          <a:p>
            <a:endParaRPr b="0" lang="en-CA" sz="3200" spc="-1" strike="noStrike">
              <a:latin typeface="Arial"/>
            </a:endParaRPr>
          </a:p>
        </p:txBody>
      </p:sp>
      <p:sp>
        <p:nvSpPr>
          <p:cNvPr id="87" name="PlaceHolder 5"/>
          <p:cNvSpPr>
            <a:spLocks noGrp="1"/>
          </p:cNvSpPr>
          <p:nvPr>
            <p:ph/>
          </p:nvPr>
        </p:nvSpPr>
        <p:spPr>
          <a:xfrm>
            <a:off x="609480" y="3712320"/>
            <a:ext cx="3270960" cy="2409120"/>
          </a:xfrm>
          <a:prstGeom prst="rect">
            <a:avLst/>
          </a:prstGeom>
          <a:noFill/>
          <a:ln w="0">
            <a:noFill/>
          </a:ln>
        </p:spPr>
        <p:txBody>
          <a:bodyPr lIns="0" rIns="0" tIns="0" bIns="0" anchor="t">
            <a:normAutofit/>
          </a:bodyPr>
          <a:p>
            <a:endParaRPr b="0" lang="en-CA" sz="3200" spc="-1" strike="noStrike">
              <a:latin typeface="Arial"/>
            </a:endParaRPr>
          </a:p>
        </p:txBody>
      </p:sp>
      <p:sp>
        <p:nvSpPr>
          <p:cNvPr id="88" name="PlaceHolder 6"/>
          <p:cNvSpPr>
            <a:spLocks noGrp="1"/>
          </p:cNvSpPr>
          <p:nvPr>
            <p:ph/>
          </p:nvPr>
        </p:nvSpPr>
        <p:spPr>
          <a:xfrm>
            <a:off x="4044240" y="3712320"/>
            <a:ext cx="3270960" cy="2409120"/>
          </a:xfrm>
          <a:prstGeom prst="rect">
            <a:avLst/>
          </a:prstGeom>
          <a:noFill/>
          <a:ln w="0">
            <a:noFill/>
          </a:ln>
        </p:spPr>
        <p:txBody>
          <a:bodyPr lIns="0" rIns="0" tIns="0" bIns="0" anchor="t">
            <a:normAutofit/>
          </a:bodyPr>
          <a:p>
            <a:endParaRPr b="0" lang="en-CA" sz="3200" spc="-1" strike="noStrike">
              <a:latin typeface="Arial"/>
            </a:endParaRPr>
          </a:p>
        </p:txBody>
      </p:sp>
      <p:sp>
        <p:nvSpPr>
          <p:cNvPr id="89" name="PlaceHolder 7"/>
          <p:cNvSpPr>
            <a:spLocks noGrp="1"/>
          </p:cNvSpPr>
          <p:nvPr>
            <p:ph/>
          </p:nvPr>
        </p:nvSpPr>
        <p:spPr>
          <a:xfrm>
            <a:off x="7479360" y="3712320"/>
            <a:ext cx="3270960" cy="2409120"/>
          </a:xfrm>
          <a:prstGeom prst="rect">
            <a:avLst/>
          </a:prstGeom>
          <a:noFill/>
          <a:ln w="0">
            <a:noFill/>
          </a:ln>
        </p:spPr>
        <p:txBody>
          <a:bodyPr lIns="0" rIns="0" tIns="0" bIns="0" anchor="t">
            <a:normAutofit/>
          </a:bodyPr>
          <a:p>
            <a:endParaRPr b="0" lang="en-CA" sz="3200" spc="-1" strike="noStrike">
              <a:latin typeface="Arial"/>
            </a:endParaRPr>
          </a:p>
        </p:txBody>
      </p:sp>
      <p:sp>
        <p:nvSpPr>
          <p:cNvPr id="9" name="PlaceHolder 8"/>
          <p:cNvSpPr>
            <a:spLocks noGrp="1"/>
          </p:cNvSpPr>
          <p:nvPr>
            <p:ph type="ftr" idx="4"/>
          </p:nvPr>
        </p:nvSpPr>
        <p:spPr/>
        <p:txBody>
          <a:bodyPr/>
          <a:p>
            <a:r>
              <a:t>Footer</a:t>
            </a:r>
          </a:p>
        </p:txBody>
      </p:sp>
      <p:sp>
        <p:nvSpPr>
          <p:cNvPr id="10" name="PlaceHolder 9"/>
          <p:cNvSpPr>
            <a:spLocks noGrp="1"/>
          </p:cNvSpPr>
          <p:nvPr>
            <p:ph type="sldNum" idx="5"/>
          </p:nvPr>
        </p:nvSpPr>
        <p:spPr/>
        <p:txBody>
          <a:bodyPr/>
          <a:p>
            <a:fld id="{7DAA542E-09B1-427E-8B38-ECC148301031}" type="slidenum">
              <a:t>&lt;#&gt;</a:t>
            </a:fld>
          </a:p>
        </p:txBody>
      </p:sp>
      <p:sp>
        <p:nvSpPr>
          <p:cNvPr id="11" name="PlaceHolder 10"/>
          <p:cNvSpPr>
            <a:spLocks noGrp="1"/>
          </p:cNvSpPr>
          <p:nvPr>
            <p:ph type="dt" idx="6"/>
          </p:nvPr>
        </p:nvSpPr>
        <p:spPr/>
        <p:txBody>
          <a:bodyPr/>
          <a:p>
            <a:r>
              <a:rPr lang="en-CA"/>
              <a:t/>
            </a: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7"/>
          </p:nvPr>
        </p:nvSpPr>
        <p:spPr/>
        <p:txBody>
          <a:bodyPr/>
          <a:p>
            <a:r>
              <a:t>Footer</a:t>
            </a:r>
          </a:p>
        </p:txBody>
      </p:sp>
      <p:sp>
        <p:nvSpPr>
          <p:cNvPr id="3" name="PlaceHolder 2"/>
          <p:cNvSpPr>
            <a:spLocks noGrp="1"/>
          </p:cNvSpPr>
          <p:nvPr>
            <p:ph type="sldNum" idx="8"/>
          </p:nvPr>
        </p:nvSpPr>
        <p:spPr/>
        <p:txBody>
          <a:bodyPr/>
          <a:p>
            <a:fld id="{D7C74ED7-7372-4F0A-8A2F-D5692950BF85}" type="slidenum">
              <a:t>&lt;#&gt;</a:t>
            </a:fld>
          </a:p>
        </p:txBody>
      </p:sp>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97" name="PlaceHolder 1"/>
          <p:cNvSpPr>
            <a:spLocks noGrp="1"/>
          </p:cNvSpPr>
          <p:nvPr>
            <p:ph type="title"/>
          </p:nvPr>
        </p:nvSpPr>
        <p:spPr>
          <a:xfrm>
            <a:off x="609480" y="152640"/>
            <a:ext cx="8012160" cy="7286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98" name="PlaceHolder 2"/>
          <p:cNvSpPr>
            <a:spLocks noGrp="1"/>
          </p:cNvSpPr>
          <p:nvPr>
            <p:ph type="subTitle"/>
          </p:nvPr>
        </p:nvSpPr>
        <p:spPr>
          <a:xfrm>
            <a:off x="609480" y="1073880"/>
            <a:ext cx="10158840" cy="5051160"/>
          </a:xfrm>
          <a:prstGeom prst="rect">
            <a:avLst/>
          </a:prstGeom>
          <a:noFill/>
          <a:ln w="0">
            <a:noFill/>
          </a:ln>
        </p:spPr>
        <p:txBody>
          <a:bodyPr lIns="0" rIns="0" tIns="0" bIns="0" anchor="ctr">
            <a:noAutofit/>
          </a:bodyPr>
          <a:p>
            <a:pPr algn="ctr">
              <a:buNone/>
            </a:pPr>
            <a:endParaRPr b="0" lang="en-CA" sz="3200" spc="-1" strike="noStrike">
              <a:latin typeface="Arial"/>
            </a:endParaRPr>
          </a:p>
        </p:txBody>
      </p:sp>
      <p:sp>
        <p:nvSpPr>
          <p:cNvPr id="4" name="PlaceHolder 3"/>
          <p:cNvSpPr>
            <a:spLocks noGrp="1"/>
          </p:cNvSpPr>
          <p:nvPr>
            <p:ph type="ftr" idx="7"/>
          </p:nvPr>
        </p:nvSpPr>
        <p:spPr/>
        <p:txBody>
          <a:bodyPr/>
          <a:p>
            <a:r>
              <a:t>Footer</a:t>
            </a:r>
          </a:p>
        </p:txBody>
      </p:sp>
      <p:sp>
        <p:nvSpPr>
          <p:cNvPr id="5" name="PlaceHolder 4"/>
          <p:cNvSpPr>
            <a:spLocks noGrp="1"/>
          </p:cNvSpPr>
          <p:nvPr>
            <p:ph type="sldNum" idx="8"/>
          </p:nvPr>
        </p:nvSpPr>
        <p:spPr/>
        <p:txBody>
          <a:bodyPr/>
          <a:p>
            <a:fld id="{E9B74D0C-1920-4C84-B4A5-F4F8FDFFC32D}" type="slidenum">
              <a:t>&lt;#&gt;</a:t>
            </a:fld>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99" name="PlaceHolder 1"/>
          <p:cNvSpPr>
            <a:spLocks noGrp="1"/>
          </p:cNvSpPr>
          <p:nvPr>
            <p:ph type="title"/>
          </p:nvPr>
        </p:nvSpPr>
        <p:spPr>
          <a:xfrm>
            <a:off x="609480" y="152640"/>
            <a:ext cx="8012160" cy="7286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100" name="PlaceHolder 2"/>
          <p:cNvSpPr>
            <a:spLocks noGrp="1"/>
          </p:cNvSpPr>
          <p:nvPr>
            <p:ph/>
          </p:nvPr>
        </p:nvSpPr>
        <p:spPr>
          <a:xfrm>
            <a:off x="609480" y="1073880"/>
            <a:ext cx="10158840" cy="5051160"/>
          </a:xfrm>
          <a:prstGeom prst="rect">
            <a:avLst/>
          </a:prstGeom>
          <a:noFill/>
          <a:ln w="0">
            <a:noFill/>
          </a:ln>
        </p:spPr>
        <p:txBody>
          <a:bodyPr lIns="0" rIns="0" tIns="0" bIns="0" anchor="t">
            <a:normAutofit/>
          </a:bodyPr>
          <a:p>
            <a:endParaRPr b="0" lang="en-CA" sz="3200" spc="-1" strike="noStrike">
              <a:latin typeface="Arial"/>
            </a:endParaRPr>
          </a:p>
        </p:txBody>
      </p:sp>
      <p:sp>
        <p:nvSpPr>
          <p:cNvPr id="4" name="PlaceHolder 3"/>
          <p:cNvSpPr>
            <a:spLocks noGrp="1"/>
          </p:cNvSpPr>
          <p:nvPr>
            <p:ph type="ftr" idx="7"/>
          </p:nvPr>
        </p:nvSpPr>
        <p:spPr/>
        <p:txBody>
          <a:bodyPr/>
          <a:p>
            <a:r>
              <a:t>Footer</a:t>
            </a:r>
          </a:p>
        </p:txBody>
      </p:sp>
      <p:sp>
        <p:nvSpPr>
          <p:cNvPr id="5" name="PlaceHolder 4"/>
          <p:cNvSpPr>
            <a:spLocks noGrp="1"/>
          </p:cNvSpPr>
          <p:nvPr>
            <p:ph type="sldNum" idx="8"/>
          </p:nvPr>
        </p:nvSpPr>
        <p:spPr/>
        <p:txBody>
          <a:bodyPr/>
          <a:p>
            <a:fld id="{1A12615B-F82D-4C09-B3C3-F8D712D003C6}" type="slidenum">
              <a:t>&lt;#&gt;</a:t>
            </a:fld>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01" name="PlaceHolder 1"/>
          <p:cNvSpPr>
            <a:spLocks noGrp="1"/>
          </p:cNvSpPr>
          <p:nvPr>
            <p:ph type="title"/>
          </p:nvPr>
        </p:nvSpPr>
        <p:spPr>
          <a:xfrm>
            <a:off x="609480" y="152640"/>
            <a:ext cx="8012160" cy="7286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102" name="PlaceHolder 2"/>
          <p:cNvSpPr>
            <a:spLocks noGrp="1"/>
          </p:cNvSpPr>
          <p:nvPr>
            <p:ph/>
          </p:nvPr>
        </p:nvSpPr>
        <p:spPr>
          <a:xfrm>
            <a:off x="609480" y="1073880"/>
            <a:ext cx="4957200" cy="5051160"/>
          </a:xfrm>
          <a:prstGeom prst="rect">
            <a:avLst/>
          </a:prstGeom>
          <a:noFill/>
          <a:ln w="0">
            <a:noFill/>
          </a:ln>
        </p:spPr>
        <p:txBody>
          <a:bodyPr lIns="0" rIns="0" tIns="0" bIns="0" anchor="t">
            <a:normAutofit/>
          </a:bodyPr>
          <a:p>
            <a:endParaRPr b="0" lang="en-CA" sz="3200" spc="-1" strike="noStrike">
              <a:latin typeface="Arial"/>
            </a:endParaRPr>
          </a:p>
        </p:txBody>
      </p:sp>
      <p:sp>
        <p:nvSpPr>
          <p:cNvPr id="103" name="PlaceHolder 3"/>
          <p:cNvSpPr>
            <a:spLocks noGrp="1"/>
          </p:cNvSpPr>
          <p:nvPr>
            <p:ph/>
          </p:nvPr>
        </p:nvSpPr>
        <p:spPr>
          <a:xfrm>
            <a:off x="5815080" y="1073880"/>
            <a:ext cx="4957200" cy="5051160"/>
          </a:xfrm>
          <a:prstGeom prst="rect">
            <a:avLst/>
          </a:prstGeom>
          <a:noFill/>
          <a:ln w="0">
            <a:noFill/>
          </a:ln>
        </p:spPr>
        <p:txBody>
          <a:bodyPr lIns="0" rIns="0" tIns="0" bIns="0" anchor="t">
            <a:normAutofit/>
          </a:bodyPr>
          <a:p>
            <a:endParaRPr b="0" lang="en-CA" sz="3200" spc="-1" strike="noStrike">
              <a:latin typeface="Arial"/>
            </a:endParaRPr>
          </a:p>
        </p:txBody>
      </p:sp>
      <p:sp>
        <p:nvSpPr>
          <p:cNvPr id="5" name="PlaceHolder 4"/>
          <p:cNvSpPr>
            <a:spLocks noGrp="1"/>
          </p:cNvSpPr>
          <p:nvPr>
            <p:ph type="ftr" idx="7"/>
          </p:nvPr>
        </p:nvSpPr>
        <p:spPr/>
        <p:txBody>
          <a:bodyPr/>
          <a:p>
            <a:r>
              <a:t>Footer</a:t>
            </a:r>
          </a:p>
        </p:txBody>
      </p:sp>
      <p:sp>
        <p:nvSpPr>
          <p:cNvPr id="6" name="PlaceHolder 5"/>
          <p:cNvSpPr>
            <a:spLocks noGrp="1"/>
          </p:cNvSpPr>
          <p:nvPr>
            <p:ph type="sldNum" idx="8"/>
          </p:nvPr>
        </p:nvSpPr>
        <p:spPr/>
        <p:txBody>
          <a:bodyPr/>
          <a:p>
            <a:fld id="{2209671D-21F7-48A7-8F7A-EAABE79F73F7}" type="slidenum">
              <a:t>&lt;#&gt;</a:t>
            </a:fld>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04" name="PlaceHolder 1"/>
          <p:cNvSpPr>
            <a:spLocks noGrp="1"/>
          </p:cNvSpPr>
          <p:nvPr>
            <p:ph type="title"/>
          </p:nvPr>
        </p:nvSpPr>
        <p:spPr>
          <a:xfrm>
            <a:off x="609480" y="152640"/>
            <a:ext cx="8012160" cy="7286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3" name="PlaceHolder 2"/>
          <p:cNvSpPr>
            <a:spLocks noGrp="1"/>
          </p:cNvSpPr>
          <p:nvPr>
            <p:ph type="ftr" idx="7"/>
          </p:nvPr>
        </p:nvSpPr>
        <p:spPr/>
        <p:txBody>
          <a:bodyPr/>
          <a:p>
            <a:r>
              <a:t>Footer</a:t>
            </a:r>
          </a:p>
        </p:txBody>
      </p:sp>
      <p:sp>
        <p:nvSpPr>
          <p:cNvPr id="4" name="PlaceHolder 3"/>
          <p:cNvSpPr>
            <a:spLocks noGrp="1"/>
          </p:cNvSpPr>
          <p:nvPr>
            <p:ph type="sldNum" idx="8"/>
          </p:nvPr>
        </p:nvSpPr>
        <p:spPr/>
        <p:txBody>
          <a:bodyPr/>
          <a:p>
            <a:fld id="{8915E6B6-73AC-4864-A4D4-BF14B634E892}" type="slidenum">
              <a:t>&lt;#&gt;</a:t>
            </a:fld>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609480" y="152640"/>
            <a:ext cx="8012160" cy="7286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12" name="PlaceHolder 2"/>
          <p:cNvSpPr>
            <a:spLocks noGrp="1"/>
          </p:cNvSpPr>
          <p:nvPr>
            <p:ph/>
          </p:nvPr>
        </p:nvSpPr>
        <p:spPr>
          <a:xfrm>
            <a:off x="609480" y="1073880"/>
            <a:ext cx="10158840" cy="5051160"/>
          </a:xfrm>
          <a:prstGeom prst="rect">
            <a:avLst/>
          </a:prstGeom>
          <a:noFill/>
          <a:ln w="0">
            <a:noFill/>
          </a:ln>
        </p:spPr>
        <p:txBody>
          <a:bodyPr lIns="0" rIns="0" tIns="0" bIns="0" anchor="t">
            <a:normAutofit/>
          </a:bodyPr>
          <a:p>
            <a:endParaRPr b="0" lang="en-CA" sz="3200" spc="-1" strike="noStrike">
              <a:latin typeface="Arial"/>
            </a:endParaRPr>
          </a:p>
        </p:txBody>
      </p:sp>
      <p:sp>
        <p:nvSpPr>
          <p:cNvPr id="4" name="PlaceHolder 3"/>
          <p:cNvSpPr>
            <a:spLocks noGrp="1"/>
          </p:cNvSpPr>
          <p:nvPr>
            <p:ph type="ftr" idx="1"/>
          </p:nvPr>
        </p:nvSpPr>
        <p:spPr/>
        <p:txBody>
          <a:bodyPr/>
          <a:p>
            <a:r>
              <a:t>Footer</a:t>
            </a:r>
          </a:p>
        </p:txBody>
      </p:sp>
      <p:sp>
        <p:nvSpPr>
          <p:cNvPr id="5" name="PlaceHolder 4"/>
          <p:cNvSpPr>
            <a:spLocks noGrp="1"/>
          </p:cNvSpPr>
          <p:nvPr>
            <p:ph type="sldNum" idx="2"/>
          </p:nvPr>
        </p:nvSpPr>
        <p:spPr/>
        <p:txBody>
          <a:bodyPr/>
          <a:p>
            <a:fld id="{F6DB08AB-061B-4CB5-B2B6-5889E2820C15}" type="slidenum">
              <a:t>&lt;#&gt;</a:t>
            </a:fld>
          </a:p>
        </p:txBody>
      </p:sp>
      <p:sp>
        <p:nvSpPr>
          <p:cNvPr id="6" name="PlaceHolder 5"/>
          <p:cNvSpPr>
            <a:spLocks noGrp="1"/>
          </p:cNvSpPr>
          <p:nvPr>
            <p:ph type="dt" idx="3"/>
          </p:nvPr>
        </p:nvSpPr>
        <p:spPr/>
        <p:txBody>
          <a:bodyPr/>
          <a:p>
            <a:r>
              <a:rPr lang="en-CA"/>
              <a:t/>
            </a: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5" name="PlaceHolder 1"/>
          <p:cNvSpPr>
            <a:spLocks noGrp="1"/>
          </p:cNvSpPr>
          <p:nvPr>
            <p:ph type="subTitle"/>
          </p:nvPr>
        </p:nvSpPr>
        <p:spPr>
          <a:xfrm>
            <a:off x="609480" y="152640"/>
            <a:ext cx="8012160" cy="3378960"/>
          </a:xfrm>
          <a:prstGeom prst="rect">
            <a:avLst/>
          </a:prstGeom>
          <a:noFill/>
          <a:ln w="0">
            <a:noFill/>
          </a:ln>
        </p:spPr>
        <p:txBody>
          <a:bodyPr lIns="0" rIns="0" tIns="0" bIns="0" anchor="ctr">
            <a:noAutofit/>
          </a:bodyPr>
          <a:p>
            <a:pPr algn="ctr">
              <a:buNone/>
            </a:pPr>
            <a:endParaRPr b="0" lang="en-CA" sz="3200" spc="-1" strike="noStrike">
              <a:latin typeface="Arial"/>
            </a:endParaRPr>
          </a:p>
        </p:txBody>
      </p:sp>
      <p:sp>
        <p:nvSpPr>
          <p:cNvPr id="3" name="PlaceHolder 2"/>
          <p:cNvSpPr>
            <a:spLocks noGrp="1"/>
          </p:cNvSpPr>
          <p:nvPr>
            <p:ph type="ftr" idx="7"/>
          </p:nvPr>
        </p:nvSpPr>
        <p:spPr/>
        <p:txBody>
          <a:bodyPr/>
          <a:p>
            <a:r>
              <a:t>Footer</a:t>
            </a:r>
          </a:p>
        </p:txBody>
      </p:sp>
      <p:sp>
        <p:nvSpPr>
          <p:cNvPr id="4" name="PlaceHolder 3"/>
          <p:cNvSpPr>
            <a:spLocks noGrp="1"/>
          </p:cNvSpPr>
          <p:nvPr>
            <p:ph type="sldNum" idx="8"/>
          </p:nvPr>
        </p:nvSpPr>
        <p:spPr/>
        <p:txBody>
          <a:bodyPr/>
          <a:p>
            <a:fld id="{37173B75-27D9-40D2-9805-B982EC6F1D71}" type="slidenum">
              <a:t>&lt;#&gt;</a:t>
            </a:fld>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06" name="PlaceHolder 1"/>
          <p:cNvSpPr>
            <a:spLocks noGrp="1"/>
          </p:cNvSpPr>
          <p:nvPr>
            <p:ph type="title"/>
          </p:nvPr>
        </p:nvSpPr>
        <p:spPr>
          <a:xfrm>
            <a:off x="609480" y="152640"/>
            <a:ext cx="8012160" cy="7286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107" name="PlaceHolder 2"/>
          <p:cNvSpPr>
            <a:spLocks noGrp="1"/>
          </p:cNvSpPr>
          <p:nvPr>
            <p:ph/>
          </p:nvPr>
        </p:nvSpPr>
        <p:spPr>
          <a:xfrm>
            <a:off x="609480" y="1073880"/>
            <a:ext cx="4957200" cy="2409120"/>
          </a:xfrm>
          <a:prstGeom prst="rect">
            <a:avLst/>
          </a:prstGeom>
          <a:noFill/>
          <a:ln w="0">
            <a:noFill/>
          </a:ln>
        </p:spPr>
        <p:txBody>
          <a:bodyPr lIns="0" rIns="0" tIns="0" bIns="0" anchor="t">
            <a:normAutofit/>
          </a:bodyPr>
          <a:p>
            <a:endParaRPr b="0" lang="en-CA" sz="3200" spc="-1" strike="noStrike">
              <a:latin typeface="Arial"/>
            </a:endParaRPr>
          </a:p>
        </p:txBody>
      </p:sp>
      <p:sp>
        <p:nvSpPr>
          <p:cNvPr id="108" name="PlaceHolder 3"/>
          <p:cNvSpPr>
            <a:spLocks noGrp="1"/>
          </p:cNvSpPr>
          <p:nvPr>
            <p:ph/>
          </p:nvPr>
        </p:nvSpPr>
        <p:spPr>
          <a:xfrm>
            <a:off x="5815080" y="1073880"/>
            <a:ext cx="4957200" cy="5051160"/>
          </a:xfrm>
          <a:prstGeom prst="rect">
            <a:avLst/>
          </a:prstGeom>
          <a:noFill/>
          <a:ln w="0">
            <a:noFill/>
          </a:ln>
        </p:spPr>
        <p:txBody>
          <a:bodyPr lIns="0" rIns="0" tIns="0" bIns="0" anchor="t">
            <a:normAutofit/>
          </a:bodyPr>
          <a:p>
            <a:endParaRPr b="0" lang="en-CA" sz="3200" spc="-1" strike="noStrike">
              <a:latin typeface="Arial"/>
            </a:endParaRPr>
          </a:p>
        </p:txBody>
      </p:sp>
      <p:sp>
        <p:nvSpPr>
          <p:cNvPr id="109" name="PlaceHolder 4"/>
          <p:cNvSpPr>
            <a:spLocks noGrp="1"/>
          </p:cNvSpPr>
          <p:nvPr>
            <p:ph/>
          </p:nvPr>
        </p:nvSpPr>
        <p:spPr>
          <a:xfrm>
            <a:off x="609480" y="3712320"/>
            <a:ext cx="4957200" cy="2409120"/>
          </a:xfrm>
          <a:prstGeom prst="rect">
            <a:avLst/>
          </a:prstGeom>
          <a:noFill/>
          <a:ln w="0">
            <a:noFill/>
          </a:ln>
        </p:spPr>
        <p:txBody>
          <a:bodyPr lIns="0" rIns="0" tIns="0" bIns="0" anchor="t">
            <a:normAutofit/>
          </a:bodyPr>
          <a:p>
            <a:endParaRPr b="0" lang="en-CA" sz="3200" spc="-1" strike="noStrike">
              <a:latin typeface="Arial"/>
            </a:endParaRPr>
          </a:p>
        </p:txBody>
      </p:sp>
      <p:sp>
        <p:nvSpPr>
          <p:cNvPr id="6" name="PlaceHolder 5"/>
          <p:cNvSpPr>
            <a:spLocks noGrp="1"/>
          </p:cNvSpPr>
          <p:nvPr>
            <p:ph type="ftr" idx="7"/>
          </p:nvPr>
        </p:nvSpPr>
        <p:spPr/>
        <p:txBody>
          <a:bodyPr/>
          <a:p>
            <a:r>
              <a:t>Footer</a:t>
            </a:r>
          </a:p>
        </p:txBody>
      </p:sp>
      <p:sp>
        <p:nvSpPr>
          <p:cNvPr id="7" name="PlaceHolder 6"/>
          <p:cNvSpPr>
            <a:spLocks noGrp="1"/>
          </p:cNvSpPr>
          <p:nvPr>
            <p:ph type="sldNum" idx="8"/>
          </p:nvPr>
        </p:nvSpPr>
        <p:spPr/>
        <p:txBody>
          <a:bodyPr/>
          <a:p>
            <a:fld id="{389A29F1-4D44-4DB8-8296-4636E8299C79}" type="slidenum">
              <a:t>&lt;#&gt;</a:t>
            </a:fld>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10" name="PlaceHolder 1"/>
          <p:cNvSpPr>
            <a:spLocks noGrp="1"/>
          </p:cNvSpPr>
          <p:nvPr>
            <p:ph type="title"/>
          </p:nvPr>
        </p:nvSpPr>
        <p:spPr>
          <a:xfrm>
            <a:off x="609480" y="152640"/>
            <a:ext cx="8012160" cy="7286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111" name="PlaceHolder 2"/>
          <p:cNvSpPr>
            <a:spLocks noGrp="1"/>
          </p:cNvSpPr>
          <p:nvPr>
            <p:ph/>
          </p:nvPr>
        </p:nvSpPr>
        <p:spPr>
          <a:xfrm>
            <a:off x="609480" y="1073880"/>
            <a:ext cx="4957200" cy="5051160"/>
          </a:xfrm>
          <a:prstGeom prst="rect">
            <a:avLst/>
          </a:prstGeom>
          <a:noFill/>
          <a:ln w="0">
            <a:noFill/>
          </a:ln>
        </p:spPr>
        <p:txBody>
          <a:bodyPr lIns="0" rIns="0" tIns="0" bIns="0" anchor="t">
            <a:normAutofit/>
          </a:bodyPr>
          <a:p>
            <a:endParaRPr b="0" lang="en-CA" sz="3200" spc="-1" strike="noStrike">
              <a:latin typeface="Arial"/>
            </a:endParaRPr>
          </a:p>
        </p:txBody>
      </p:sp>
      <p:sp>
        <p:nvSpPr>
          <p:cNvPr id="112" name="PlaceHolder 3"/>
          <p:cNvSpPr>
            <a:spLocks noGrp="1"/>
          </p:cNvSpPr>
          <p:nvPr>
            <p:ph/>
          </p:nvPr>
        </p:nvSpPr>
        <p:spPr>
          <a:xfrm>
            <a:off x="5815080" y="1073880"/>
            <a:ext cx="4957200" cy="2409120"/>
          </a:xfrm>
          <a:prstGeom prst="rect">
            <a:avLst/>
          </a:prstGeom>
          <a:noFill/>
          <a:ln w="0">
            <a:noFill/>
          </a:ln>
        </p:spPr>
        <p:txBody>
          <a:bodyPr lIns="0" rIns="0" tIns="0" bIns="0" anchor="t">
            <a:normAutofit/>
          </a:bodyPr>
          <a:p>
            <a:endParaRPr b="0" lang="en-CA" sz="3200" spc="-1" strike="noStrike">
              <a:latin typeface="Arial"/>
            </a:endParaRPr>
          </a:p>
        </p:txBody>
      </p:sp>
      <p:sp>
        <p:nvSpPr>
          <p:cNvPr id="113" name="PlaceHolder 4"/>
          <p:cNvSpPr>
            <a:spLocks noGrp="1"/>
          </p:cNvSpPr>
          <p:nvPr>
            <p:ph/>
          </p:nvPr>
        </p:nvSpPr>
        <p:spPr>
          <a:xfrm>
            <a:off x="5815080" y="3712320"/>
            <a:ext cx="4957200" cy="2409120"/>
          </a:xfrm>
          <a:prstGeom prst="rect">
            <a:avLst/>
          </a:prstGeom>
          <a:noFill/>
          <a:ln w="0">
            <a:noFill/>
          </a:ln>
        </p:spPr>
        <p:txBody>
          <a:bodyPr lIns="0" rIns="0" tIns="0" bIns="0" anchor="t">
            <a:normAutofit/>
          </a:bodyPr>
          <a:p>
            <a:endParaRPr b="0" lang="en-CA" sz="3200" spc="-1" strike="noStrike">
              <a:latin typeface="Arial"/>
            </a:endParaRPr>
          </a:p>
        </p:txBody>
      </p:sp>
      <p:sp>
        <p:nvSpPr>
          <p:cNvPr id="6" name="PlaceHolder 5"/>
          <p:cNvSpPr>
            <a:spLocks noGrp="1"/>
          </p:cNvSpPr>
          <p:nvPr>
            <p:ph type="ftr" idx="7"/>
          </p:nvPr>
        </p:nvSpPr>
        <p:spPr/>
        <p:txBody>
          <a:bodyPr/>
          <a:p>
            <a:r>
              <a:t>Footer</a:t>
            </a:r>
          </a:p>
        </p:txBody>
      </p:sp>
      <p:sp>
        <p:nvSpPr>
          <p:cNvPr id="7" name="PlaceHolder 6"/>
          <p:cNvSpPr>
            <a:spLocks noGrp="1"/>
          </p:cNvSpPr>
          <p:nvPr>
            <p:ph type="sldNum" idx="8"/>
          </p:nvPr>
        </p:nvSpPr>
        <p:spPr/>
        <p:txBody>
          <a:bodyPr/>
          <a:p>
            <a:fld id="{366E9294-F73C-420B-96B3-255B5900E3ED}" type="slidenum">
              <a:t>&lt;#&gt;</a:t>
            </a:fld>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14" name="PlaceHolder 1"/>
          <p:cNvSpPr>
            <a:spLocks noGrp="1"/>
          </p:cNvSpPr>
          <p:nvPr>
            <p:ph type="title"/>
          </p:nvPr>
        </p:nvSpPr>
        <p:spPr>
          <a:xfrm>
            <a:off x="609480" y="152640"/>
            <a:ext cx="8012160" cy="7286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115" name="PlaceHolder 2"/>
          <p:cNvSpPr>
            <a:spLocks noGrp="1"/>
          </p:cNvSpPr>
          <p:nvPr>
            <p:ph/>
          </p:nvPr>
        </p:nvSpPr>
        <p:spPr>
          <a:xfrm>
            <a:off x="609480" y="1073880"/>
            <a:ext cx="4957200" cy="2409120"/>
          </a:xfrm>
          <a:prstGeom prst="rect">
            <a:avLst/>
          </a:prstGeom>
          <a:noFill/>
          <a:ln w="0">
            <a:noFill/>
          </a:ln>
        </p:spPr>
        <p:txBody>
          <a:bodyPr lIns="0" rIns="0" tIns="0" bIns="0" anchor="t">
            <a:normAutofit/>
          </a:bodyPr>
          <a:p>
            <a:endParaRPr b="0" lang="en-CA" sz="3200" spc="-1" strike="noStrike">
              <a:latin typeface="Arial"/>
            </a:endParaRPr>
          </a:p>
        </p:txBody>
      </p:sp>
      <p:sp>
        <p:nvSpPr>
          <p:cNvPr id="116" name="PlaceHolder 3"/>
          <p:cNvSpPr>
            <a:spLocks noGrp="1"/>
          </p:cNvSpPr>
          <p:nvPr>
            <p:ph/>
          </p:nvPr>
        </p:nvSpPr>
        <p:spPr>
          <a:xfrm>
            <a:off x="5815080" y="1073880"/>
            <a:ext cx="4957200" cy="2409120"/>
          </a:xfrm>
          <a:prstGeom prst="rect">
            <a:avLst/>
          </a:prstGeom>
          <a:noFill/>
          <a:ln w="0">
            <a:noFill/>
          </a:ln>
        </p:spPr>
        <p:txBody>
          <a:bodyPr lIns="0" rIns="0" tIns="0" bIns="0" anchor="t">
            <a:normAutofit/>
          </a:bodyPr>
          <a:p>
            <a:endParaRPr b="0" lang="en-CA" sz="3200" spc="-1" strike="noStrike">
              <a:latin typeface="Arial"/>
            </a:endParaRPr>
          </a:p>
        </p:txBody>
      </p:sp>
      <p:sp>
        <p:nvSpPr>
          <p:cNvPr id="117" name="PlaceHolder 4"/>
          <p:cNvSpPr>
            <a:spLocks noGrp="1"/>
          </p:cNvSpPr>
          <p:nvPr>
            <p:ph/>
          </p:nvPr>
        </p:nvSpPr>
        <p:spPr>
          <a:xfrm>
            <a:off x="609480" y="3712320"/>
            <a:ext cx="10158840" cy="2409120"/>
          </a:xfrm>
          <a:prstGeom prst="rect">
            <a:avLst/>
          </a:prstGeom>
          <a:noFill/>
          <a:ln w="0">
            <a:noFill/>
          </a:ln>
        </p:spPr>
        <p:txBody>
          <a:bodyPr lIns="0" rIns="0" tIns="0" bIns="0" anchor="t">
            <a:normAutofit/>
          </a:bodyPr>
          <a:p>
            <a:endParaRPr b="0" lang="en-CA" sz="3200" spc="-1" strike="noStrike">
              <a:latin typeface="Arial"/>
            </a:endParaRPr>
          </a:p>
        </p:txBody>
      </p:sp>
      <p:sp>
        <p:nvSpPr>
          <p:cNvPr id="6" name="PlaceHolder 5"/>
          <p:cNvSpPr>
            <a:spLocks noGrp="1"/>
          </p:cNvSpPr>
          <p:nvPr>
            <p:ph type="ftr" idx="7"/>
          </p:nvPr>
        </p:nvSpPr>
        <p:spPr/>
        <p:txBody>
          <a:bodyPr/>
          <a:p>
            <a:r>
              <a:t>Footer</a:t>
            </a:r>
          </a:p>
        </p:txBody>
      </p:sp>
      <p:sp>
        <p:nvSpPr>
          <p:cNvPr id="7" name="PlaceHolder 6"/>
          <p:cNvSpPr>
            <a:spLocks noGrp="1"/>
          </p:cNvSpPr>
          <p:nvPr>
            <p:ph type="sldNum" idx="8"/>
          </p:nvPr>
        </p:nvSpPr>
        <p:spPr/>
        <p:txBody>
          <a:bodyPr/>
          <a:p>
            <a:fld id="{A5960A04-1804-4FD2-9305-0EFE5608BD9D}" type="slidenum">
              <a:t>&lt;#&gt;</a:t>
            </a:fld>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18" name="PlaceHolder 1"/>
          <p:cNvSpPr>
            <a:spLocks noGrp="1"/>
          </p:cNvSpPr>
          <p:nvPr>
            <p:ph type="title"/>
          </p:nvPr>
        </p:nvSpPr>
        <p:spPr>
          <a:xfrm>
            <a:off x="609480" y="152640"/>
            <a:ext cx="8012160" cy="7286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119" name="PlaceHolder 2"/>
          <p:cNvSpPr>
            <a:spLocks noGrp="1"/>
          </p:cNvSpPr>
          <p:nvPr>
            <p:ph/>
          </p:nvPr>
        </p:nvSpPr>
        <p:spPr>
          <a:xfrm>
            <a:off x="609480" y="1073880"/>
            <a:ext cx="10158840" cy="2409120"/>
          </a:xfrm>
          <a:prstGeom prst="rect">
            <a:avLst/>
          </a:prstGeom>
          <a:noFill/>
          <a:ln w="0">
            <a:noFill/>
          </a:ln>
        </p:spPr>
        <p:txBody>
          <a:bodyPr lIns="0" rIns="0" tIns="0" bIns="0" anchor="t">
            <a:normAutofit/>
          </a:bodyPr>
          <a:p>
            <a:endParaRPr b="0" lang="en-CA" sz="3200" spc="-1" strike="noStrike">
              <a:latin typeface="Arial"/>
            </a:endParaRPr>
          </a:p>
        </p:txBody>
      </p:sp>
      <p:sp>
        <p:nvSpPr>
          <p:cNvPr id="120" name="PlaceHolder 3"/>
          <p:cNvSpPr>
            <a:spLocks noGrp="1"/>
          </p:cNvSpPr>
          <p:nvPr>
            <p:ph/>
          </p:nvPr>
        </p:nvSpPr>
        <p:spPr>
          <a:xfrm>
            <a:off x="609480" y="3712320"/>
            <a:ext cx="10158840" cy="2409120"/>
          </a:xfrm>
          <a:prstGeom prst="rect">
            <a:avLst/>
          </a:prstGeom>
          <a:noFill/>
          <a:ln w="0">
            <a:noFill/>
          </a:ln>
        </p:spPr>
        <p:txBody>
          <a:bodyPr lIns="0" rIns="0" tIns="0" bIns="0" anchor="t">
            <a:normAutofit/>
          </a:bodyPr>
          <a:p>
            <a:endParaRPr b="0" lang="en-CA" sz="3200" spc="-1" strike="noStrike">
              <a:latin typeface="Arial"/>
            </a:endParaRPr>
          </a:p>
        </p:txBody>
      </p:sp>
      <p:sp>
        <p:nvSpPr>
          <p:cNvPr id="5" name="PlaceHolder 4"/>
          <p:cNvSpPr>
            <a:spLocks noGrp="1"/>
          </p:cNvSpPr>
          <p:nvPr>
            <p:ph type="ftr" idx="7"/>
          </p:nvPr>
        </p:nvSpPr>
        <p:spPr/>
        <p:txBody>
          <a:bodyPr/>
          <a:p>
            <a:r>
              <a:t>Footer</a:t>
            </a:r>
          </a:p>
        </p:txBody>
      </p:sp>
      <p:sp>
        <p:nvSpPr>
          <p:cNvPr id="6" name="PlaceHolder 5"/>
          <p:cNvSpPr>
            <a:spLocks noGrp="1"/>
          </p:cNvSpPr>
          <p:nvPr>
            <p:ph type="sldNum" idx="8"/>
          </p:nvPr>
        </p:nvSpPr>
        <p:spPr/>
        <p:txBody>
          <a:bodyPr/>
          <a:p>
            <a:fld id="{E2206CCB-F6AF-43B7-AA45-FB83994E266B}" type="slidenum">
              <a:t>&lt;#&gt;</a:t>
            </a:fld>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21" name="PlaceHolder 1"/>
          <p:cNvSpPr>
            <a:spLocks noGrp="1"/>
          </p:cNvSpPr>
          <p:nvPr>
            <p:ph type="title"/>
          </p:nvPr>
        </p:nvSpPr>
        <p:spPr>
          <a:xfrm>
            <a:off x="609480" y="152640"/>
            <a:ext cx="8012160" cy="7286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122" name="PlaceHolder 2"/>
          <p:cNvSpPr>
            <a:spLocks noGrp="1"/>
          </p:cNvSpPr>
          <p:nvPr>
            <p:ph/>
          </p:nvPr>
        </p:nvSpPr>
        <p:spPr>
          <a:xfrm>
            <a:off x="609480" y="1073880"/>
            <a:ext cx="4957200" cy="2409120"/>
          </a:xfrm>
          <a:prstGeom prst="rect">
            <a:avLst/>
          </a:prstGeom>
          <a:noFill/>
          <a:ln w="0">
            <a:noFill/>
          </a:ln>
        </p:spPr>
        <p:txBody>
          <a:bodyPr lIns="0" rIns="0" tIns="0" bIns="0" anchor="t">
            <a:normAutofit/>
          </a:bodyPr>
          <a:p>
            <a:endParaRPr b="0" lang="en-CA" sz="3200" spc="-1" strike="noStrike">
              <a:latin typeface="Arial"/>
            </a:endParaRPr>
          </a:p>
        </p:txBody>
      </p:sp>
      <p:sp>
        <p:nvSpPr>
          <p:cNvPr id="123" name="PlaceHolder 3"/>
          <p:cNvSpPr>
            <a:spLocks noGrp="1"/>
          </p:cNvSpPr>
          <p:nvPr>
            <p:ph/>
          </p:nvPr>
        </p:nvSpPr>
        <p:spPr>
          <a:xfrm>
            <a:off x="5815080" y="1073880"/>
            <a:ext cx="4957200" cy="2409120"/>
          </a:xfrm>
          <a:prstGeom prst="rect">
            <a:avLst/>
          </a:prstGeom>
          <a:noFill/>
          <a:ln w="0">
            <a:noFill/>
          </a:ln>
        </p:spPr>
        <p:txBody>
          <a:bodyPr lIns="0" rIns="0" tIns="0" bIns="0" anchor="t">
            <a:normAutofit/>
          </a:bodyPr>
          <a:p>
            <a:endParaRPr b="0" lang="en-CA" sz="3200" spc="-1" strike="noStrike">
              <a:latin typeface="Arial"/>
            </a:endParaRPr>
          </a:p>
        </p:txBody>
      </p:sp>
      <p:sp>
        <p:nvSpPr>
          <p:cNvPr id="124" name="PlaceHolder 4"/>
          <p:cNvSpPr>
            <a:spLocks noGrp="1"/>
          </p:cNvSpPr>
          <p:nvPr>
            <p:ph/>
          </p:nvPr>
        </p:nvSpPr>
        <p:spPr>
          <a:xfrm>
            <a:off x="609480" y="3712320"/>
            <a:ext cx="4957200" cy="2409120"/>
          </a:xfrm>
          <a:prstGeom prst="rect">
            <a:avLst/>
          </a:prstGeom>
          <a:noFill/>
          <a:ln w="0">
            <a:noFill/>
          </a:ln>
        </p:spPr>
        <p:txBody>
          <a:bodyPr lIns="0" rIns="0" tIns="0" bIns="0" anchor="t">
            <a:normAutofit/>
          </a:bodyPr>
          <a:p>
            <a:endParaRPr b="0" lang="en-CA" sz="3200" spc="-1" strike="noStrike">
              <a:latin typeface="Arial"/>
            </a:endParaRPr>
          </a:p>
        </p:txBody>
      </p:sp>
      <p:sp>
        <p:nvSpPr>
          <p:cNvPr id="125" name="PlaceHolder 5"/>
          <p:cNvSpPr>
            <a:spLocks noGrp="1"/>
          </p:cNvSpPr>
          <p:nvPr>
            <p:ph/>
          </p:nvPr>
        </p:nvSpPr>
        <p:spPr>
          <a:xfrm>
            <a:off x="5815080" y="3712320"/>
            <a:ext cx="4957200" cy="2409120"/>
          </a:xfrm>
          <a:prstGeom prst="rect">
            <a:avLst/>
          </a:prstGeom>
          <a:noFill/>
          <a:ln w="0">
            <a:noFill/>
          </a:ln>
        </p:spPr>
        <p:txBody>
          <a:bodyPr lIns="0" rIns="0" tIns="0" bIns="0" anchor="t">
            <a:normAutofit/>
          </a:bodyPr>
          <a:p>
            <a:endParaRPr b="0" lang="en-CA" sz="3200" spc="-1" strike="noStrike">
              <a:latin typeface="Arial"/>
            </a:endParaRPr>
          </a:p>
        </p:txBody>
      </p:sp>
      <p:sp>
        <p:nvSpPr>
          <p:cNvPr id="7" name="PlaceHolder 6"/>
          <p:cNvSpPr>
            <a:spLocks noGrp="1"/>
          </p:cNvSpPr>
          <p:nvPr>
            <p:ph type="ftr" idx="7"/>
          </p:nvPr>
        </p:nvSpPr>
        <p:spPr/>
        <p:txBody>
          <a:bodyPr/>
          <a:p>
            <a:r>
              <a:t>Footer</a:t>
            </a:r>
          </a:p>
        </p:txBody>
      </p:sp>
      <p:sp>
        <p:nvSpPr>
          <p:cNvPr id="8" name="PlaceHolder 7"/>
          <p:cNvSpPr>
            <a:spLocks noGrp="1"/>
          </p:cNvSpPr>
          <p:nvPr>
            <p:ph type="sldNum" idx="8"/>
          </p:nvPr>
        </p:nvSpPr>
        <p:spPr/>
        <p:txBody>
          <a:bodyPr/>
          <a:p>
            <a:fld id="{33904423-CBA4-49B1-882E-CB2E803CE034}" type="slidenum">
              <a:t>&lt;#&gt;</a:t>
            </a:fld>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26" name="PlaceHolder 1"/>
          <p:cNvSpPr>
            <a:spLocks noGrp="1"/>
          </p:cNvSpPr>
          <p:nvPr>
            <p:ph type="title"/>
          </p:nvPr>
        </p:nvSpPr>
        <p:spPr>
          <a:xfrm>
            <a:off x="609480" y="152640"/>
            <a:ext cx="8012160" cy="7286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127" name="PlaceHolder 2"/>
          <p:cNvSpPr>
            <a:spLocks noGrp="1"/>
          </p:cNvSpPr>
          <p:nvPr>
            <p:ph/>
          </p:nvPr>
        </p:nvSpPr>
        <p:spPr>
          <a:xfrm>
            <a:off x="609480" y="1073880"/>
            <a:ext cx="3270960" cy="2409120"/>
          </a:xfrm>
          <a:prstGeom prst="rect">
            <a:avLst/>
          </a:prstGeom>
          <a:noFill/>
          <a:ln w="0">
            <a:noFill/>
          </a:ln>
        </p:spPr>
        <p:txBody>
          <a:bodyPr lIns="0" rIns="0" tIns="0" bIns="0" anchor="t">
            <a:normAutofit/>
          </a:bodyPr>
          <a:p>
            <a:endParaRPr b="0" lang="en-CA" sz="3200" spc="-1" strike="noStrike">
              <a:latin typeface="Arial"/>
            </a:endParaRPr>
          </a:p>
        </p:txBody>
      </p:sp>
      <p:sp>
        <p:nvSpPr>
          <p:cNvPr id="128" name="PlaceHolder 3"/>
          <p:cNvSpPr>
            <a:spLocks noGrp="1"/>
          </p:cNvSpPr>
          <p:nvPr>
            <p:ph/>
          </p:nvPr>
        </p:nvSpPr>
        <p:spPr>
          <a:xfrm>
            <a:off x="4044240" y="1073880"/>
            <a:ext cx="3270960" cy="2409120"/>
          </a:xfrm>
          <a:prstGeom prst="rect">
            <a:avLst/>
          </a:prstGeom>
          <a:noFill/>
          <a:ln w="0">
            <a:noFill/>
          </a:ln>
        </p:spPr>
        <p:txBody>
          <a:bodyPr lIns="0" rIns="0" tIns="0" bIns="0" anchor="t">
            <a:normAutofit/>
          </a:bodyPr>
          <a:p>
            <a:endParaRPr b="0" lang="en-CA" sz="3200" spc="-1" strike="noStrike">
              <a:latin typeface="Arial"/>
            </a:endParaRPr>
          </a:p>
        </p:txBody>
      </p:sp>
      <p:sp>
        <p:nvSpPr>
          <p:cNvPr id="129" name="PlaceHolder 4"/>
          <p:cNvSpPr>
            <a:spLocks noGrp="1"/>
          </p:cNvSpPr>
          <p:nvPr>
            <p:ph/>
          </p:nvPr>
        </p:nvSpPr>
        <p:spPr>
          <a:xfrm>
            <a:off x="7479360" y="1073880"/>
            <a:ext cx="3270960" cy="2409120"/>
          </a:xfrm>
          <a:prstGeom prst="rect">
            <a:avLst/>
          </a:prstGeom>
          <a:noFill/>
          <a:ln w="0">
            <a:noFill/>
          </a:ln>
        </p:spPr>
        <p:txBody>
          <a:bodyPr lIns="0" rIns="0" tIns="0" bIns="0" anchor="t">
            <a:normAutofit/>
          </a:bodyPr>
          <a:p>
            <a:endParaRPr b="0" lang="en-CA" sz="3200" spc="-1" strike="noStrike">
              <a:latin typeface="Arial"/>
            </a:endParaRPr>
          </a:p>
        </p:txBody>
      </p:sp>
      <p:sp>
        <p:nvSpPr>
          <p:cNvPr id="130" name="PlaceHolder 5"/>
          <p:cNvSpPr>
            <a:spLocks noGrp="1"/>
          </p:cNvSpPr>
          <p:nvPr>
            <p:ph/>
          </p:nvPr>
        </p:nvSpPr>
        <p:spPr>
          <a:xfrm>
            <a:off x="609480" y="3712320"/>
            <a:ext cx="3270960" cy="2409120"/>
          </a:xfrm>
          <a:prstGeom prst="rect">
            <a:avLst/>
          </a:prstGeom>
          <a:noFill/>
          <a:ln w="0">
            <a:noFill/>
          </a:ln>
        </p:spPr>
        <p:txBody>
          <a:bodyPr lIns="0" rIns="0" tIns="0" bIns="0" anchor="t">
            <a:normAutofit/>
          </a:bodyPr>
          <a:p>
            <a:endParaRPr b="0" lang="en-CA" sz="3200" spc="-1" strike="noStrike">
              <a:latin typeface="Arial"/>
            </a:endParaRPr>
          </a:p>
        </p:txBody>
      </p:sp>
      <p:sp>
        <p:nvSpPr>
          <p:cNvPr id="131" name="PlaceHolder 6"/>
          <p:cNvSpPr>
            <a:spLocks noGrp="1"/>
          </p:cNvSpPr>
          <p:nvPr>
            <p:ph/>
          </p:nvPr>
        </p:nvSpPr>
        <p:spPr>
          <a:xfrm>
            <a:off x="4044240" y="3712320"/>
            <a:ext cx="3270960" cy="2409120"/>
          </a:xfrm>
          <a:prstGeom prst="rect">
            <a:avLst/>
          </a:prstGeom>
          <a:noFill/>
          <a:ln w="0">
            <a:noFill/>
          </a:ln>
        </p:spPr>
        <p:txBody>
          <a:bodyPr lIns="0" rIns="0" tIns="0" bIns="0" anchor="t">
            <a:normAutofit/>
          </a:bodyPr>
          <a:p>
            <a:endParaRPr b="0" lang="en-CA" sz="3200" spc="-1" strike="noStrike">
              <a:latin typeface="Arial"/>
            </a:endParaRPr>
          </a:p>
        </p:txBody>
      </p:sp>
      <p:sp>
        <p:nvSpPr>
          <p:cNvPr id="132" name="PlaceHolder 7"/>
          <p:cNvSpPr>
            <a:spLocks noGrp="1"/>
          </p:cNvSpPr>
          <p:nvPr>
            <p:ph/>
          </p:nvPr>
        </p:nvSpPr>
        <p:spPr>
          <a:xfrm>
            <a:off x="7479360" y="3712320"/>
            <a:ext cx="3270960" cy="2409120"/>
          </a:xfrm>
          <a:prstGeom prst="rect">
            <a:avLst/>
          </a:prstGeom>
          <a:noFill/>
          <a:ln w="0">
            <a:noFill/>
          </a:ln>
        </p:spPr>
        <p:txBody>
          <a:bodyPr lIns="0" rIns="0" tIns="0" bIns="0" anchor="t">
            <a:normAutofit/>
          </a:bodyPr>
          <a:p>
            <a:endParaRPr b="0" lang="en-CA" sz="3200" spc="-1" strike="noStrike">
              <a:latin typeface="Arial"/>
            </a:endParaRPr>
          </a:p>
        </p:txBody>
      </p:sp>
      <p:sp>
        <p:nvSpPr>
          <p:cNvPr id="9" name="PlaceHolder 8"/>
          <p:cNvSpPr>
            <a:spLocks noGrp="1"/>
          </p:cNvSpPr>
          <p:nvPr>
            <p:ph type="ftr" idx="7"/>
          </p:nvPr>
        </p:nvSpPr>
        <p:spPr/>
        <p:txBody>
          <a:bodyPr/>
          <a:p>
            <a:r>
              <a:t>Footer</a:t>
            </a:r>
          </a:p>
        </p:txBody>
      </p:sp>
      <p:sp>
        <p:nvSpPr>
          <p:cNvPr id="10" name="PlaceHolder 9"/>
          <p:cNvSpPr>
            <a:spLocks noGrp="1"/>
          </p:cNvSpPr>
          <p:nvPr>
            <p:ph type="sldNum" idx="8"/>
          </p:nvPr>
        </p:nvSpPr>
        <p:spPr/>
        <p:txBody>
          <a:bodyPr/>
          <a:p>
            <a:fld id="{CDE26FE8-5D4F-4408-8926-0E43003C6D6F}" type="slidenum">
              <a:t>&lt;#&gt;</a:t>
            </a:fld>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9"/>
          </p:nvPr>
        </p:nvSpPr>
        <p:spPr/>
        <p:txBody>
          <a:bodyPr/>
          <a:p>
            <a:r>
              <a:t>Footer</a:t>
            </a:r>
          </a:p>
        </p:txBody>
      </p:sp>
      <p:sp>
        <p:nvSpPr>
          <p:cNvPr id="3" name="PlaceHolder 2"/>
          <p:cNvSpPr>
            <a:spLocks noGrp="1"/>
          </p:cNvSpPr>
          <p:nvPr>
            <p:ph type="sldNum" idx="10"/>
          </p:nvPr>
        </p:nvSpPr>
        <p:spPr/>
        <p:txBody>
          <a:bodyPr/>
          <a:p>
            <a:fld id="{C86A131F-DDDE-44EA-8178-49A67A17EA6F}" type="slidenum">
              <a:t>&lt;#&gt;</a:t>
            </a:fld>
          </a:p>
        </p:txBody>
      </p:sp>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39" name="PlaceHolder 1"/>
          <p:cNvSpPr>
            <a:spLocks noGrp="1"/>
          </p:cNvSpPr>
          <p:nvPr>
            <p:ph type="title"/>
          </p:nvPr>
        </p:nvSpPr>
        <p:spPr>
          <a:xfrm>
            <a:off x="609480" y="152640"/>
            <a:ext cx="8012160" cy="7286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140" name="PlaceHolder 2"/>
          <p:cNvSpPr>
            <a:spLocks noGrp="1"/>
          </p:cNvSpPr>
          <p:nvPr>
            <p:ph type="subTitle"/>
          </p:nvPr>
        </p:nvSpPr>
        <p:spPr>
          <a:xfrm>
            <a:off x="609480" y="1073880"/>
            <a:ext cx="10158840" cy="5051160"/>
          </a:xfrm>
          <a:prstGeom prst="rect">
            <a:avLst/>
          </a:prstGeom>
          <a:noFill/>
          <a:ln w="0">
            <a:noFill/>
          </a:ln>
        </p:spPr>
        <p:txBody>
          <a:bodyPr lIns="0" rIns="0" tIns="0" bIns="0" anchor="ctr">
            <a:noAutofit/>
          </a:bodyPr>
          <a:p>
            <a:pPr algn="ctr">
              <a:buNone/>
            </a:pPr>
            <a:endParaRPr b="0" lang="en-CA" sz="3200" spc="-1" strike="noStrike">
              <a:latin typeface="Arial"/>
            </a:endParaRPr>
          </a:p>
        </p:txBody>
      </p:sp>
      <p:sp>
        <p:nvSpPr>
          <p:cNvPr id="4" name="PlaceHolder 3"/>
          <p:cNvSpPr>
            <a:spLocks noGrp="1"/>
          </p:cNvSpPr>
          <p:nvPr>
            <p:ph type="ftr" idx="9"/>
          </p:nvPr>
        </p:nvSpPr>
        <p:spPr/>
        <p:txBody>
          <a:bodyPr/>
          <a:p>
            <a:r>
              <a:t>Footer</a:t>
            </a:r>
          </a:p>
        </p:txBody>
      </p:sp>
      <p:sp>
        <p:nvSpPr>
          <p:cNvPr id="5" name="PlaceHolder 4"/>
          <p:cNvSpPr>
            <a:spLocks noGrp="1"/>
          </p:cNvSpPr>
          <p:nvPr>
            <p:ph type="sldNum" idx="10"/>
          </p:nvPr>
        </p:nvSpPr>
        <p:spPr/>
        <p:txBody>
          <a:bodyPr/>
          <a:p>
            <a:fld id="{69CBD304-55FB-493E-89D0-641DAE8D40EE}" type="slidenum">
              <a:t>&lt;#&gt;</a:t>
            </a:fld>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41" name="PlaceHolder 1"/>
          <p:cNvSpPr>
            <a:spLocks noGrp="1"/>
          </p:cNvSpPr>
          <p:nvPr>
            <p:ph type="title"/>
          </p:nvPr>
        </p:nvSpPr>
        <p:spPr>
          <a:xfrm>
            <a:off x="609480" y="152640"/>
            <a:ext cx="8012160" cy="7286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142" name="PlaceHolder 2"/>
          <p:cNvSpPr>
            <a:spLocks noGrp="1"/>
          </p:cNvSpPr>
          <p:nvPr>
            <p:ph/>
          </p:nvPr>
        </p:nvSpPr>
        <p:spPr>
          <a:xfrm>
            <a:off x="609480" y="1073880"/>
            <a:ext cx="10158840" cy="5051160"/>
          </a:xfrm>
          <a:prstGeom prst="rect">
            <a:avLst/>
          </a:prstGeom>
          <a:noFill/>
          <a:ln w="0">
            <a:noFill/>
          </a:ln>
        </p:spPr>
        <p:txBody>
          <a:bodyPr lIns="0" rIns="0" tIns="0" bIns="0" anchor="t">
            <a:normAutofit/>
          </a:bodyPr>
          <a:p>
            <a:endParaRPr b="0" lang="en-CA" sz="3200" spc="-1" strike="noStrike">
              <a:latin typeface="Arial"/>
            </a:endParaRPr>
          </a:p>
        </p:txBody>
      </p:sp>
      <p:sp>
        <p:nvSpPr>
          <p:cNvPr id="4" name="PlaceHolder 3"/>
          <p:cNvSpPr>
            <a:spLocks noGrp="1"/>
          </p:cNvSpPr>
          <p:nvPr>
            <p:ph type="ftr" idx="9"/>
          </p:nvPr>
        </p:nvSpPr>
        <p:spPr/>
        <p:txBody>
          <a:bodyPr/>
          <a:p>
            <a:r>
              <a:t>Footer</a:t>
            </a:r>
          </a:p>
        </p:txBody>
      </p:sp>
      <p:sp>
        <p:nvSpPr>
          <p:cNvPr id="5" name="PlaceHolder 4"/>
          <p:cNvSpPr>
            <a:spLocks noGrp="1"/>
          </p:cNvSpPr>
          <p:nvPr>
            <p:ph type="sldNum" idx="10"/>
          </p:nvPr>
        </p:nvSpPr>
        <p:spPr/>
        <p:txBody>
          <a:bodyPr/>
          <a:p>
            <a:fld id="{063F1618-5354-45D2-918E-F97C138F949E}" type="slidenum">
              <a:t>&lt;#&gt;</a:t>
            </a:fld>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3" name="PlaceHolder 1"/>
          <p:cNvSpPr>
            <a:spLocks noGrp="1"/>
          </p:cNvSpPr>
          <p:nvPr>
            <p:ph type="title"/>
          </p:nvPr>
        </p:nvSpPr>
        <p:spPr>
          <a:xfrm>
            <a:off x="609480" y="152640"/>
            <a:ext cx="8012160" cy="7286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14" name="PlaceHolder 2"/>
          <p:cNvSpPr>
            <a:spLocks noGrp="1"/>
          </p:cNvSpPr>
          <p:nvPr>
            <p:ph/>
          </p:nvPr>
        </p:nvSpPr>
        <p:spPr>
          <a:xfrm>
            <a:off x="609480" y="1073880"/>
            <a:ext cx="4957200" cy="5051160"/>
          </a:xfrm>
          <a:prstGeom prst="rect">
            <a:avLst/>
          </a:prstGeom>
          <a:noFill/>
          <a:ln w="0">
            <a:noFill/>
          </a:ln>
        </p:spPr>
        <p:txBody>
          <a:bodyPr lIns="0" rIns="0" tIns="0" bIns="0" anchor="t">
            <a:normAutofit/>
          </a:bodyPr>
          <a:p>
            <a:endParaRPr b="0" lang="en-CA" sz="3200" spc="-1" strike="noStrike">
              <a:latin typeface="Arial"/>
            </a:endParaRPr>
          </a:p>
        </p:txBody>
      </p:sp>
      <p:sp>
        <p:nvSpPr>
          <p:cNvPr id="15" name="PlaceHolder 3"/>
          <p:cNvSpPr>
            <a:spLocks noGrp="1"/>
          </p:cNvSpPr>
          <p:nvPr>
            <p:ph/>
          </p:nvPr>
        </p:nvSpPr>
        <p:spPr>
          <a:xfrm>
            <a:off x="5815080" y="1073880"/>
            <a:ext cx="4957200" cy="5051160"/>
          </a:xfrm>
          <a:prstGeom prst="rect">
            <a:avLst/>
          </a:prstGeom>
          <a:noFill/>
          <a:ln w="0">
            <a:noFill/>
          </a:ln>
        </p:spPr>
        <p:txBody>
          <a:bodyPr lIns="0" rIns="0" tIns="0" bIns="0" anchor="t">
            <a:normAutofit/>
          </a:bodyPr>
          <a:p>
            <a:endParaRPr b="0" lang="en-CA" sz="3200" spc="-1" strike="noStrike">
              <a:latin typeface="Arial"/>
            </a:endParaRPr>
          </a:p>
        </p:txBody>
      </p:sp>
      <p:sp>
        <p:nvSpPr>
          <p:cNvPr id="5" name="PlaceHolder 4"/>
          <p:cNvSpPr>
            <a:spLocks noGrp="1"/>
          </p:cNvSpPr>
          <p:nvPr>
            <p:ph type="ftr" idx="1"/>
          </p:nvPr>
        </p:nvSpPr>
        <p:spPr/>
        <p:txBody>
          <a:bodyPr/>
          <a:p>
            <a:r>
              <a:t>Footer</a:t>
            </a:r>
          </a:p>
        </p:txBody>
      </p:sp>
      <p:sp>
        <p:nvSpPr>
          <p:cNvPr id="6" name="PlaceHolder 5"/>
          <p:cNvSpPr>
            <a:spLocks noGrp="1"/>
          </p:cNvSpPr>
          <p:nvPr>
            <p:ph type="sldNum" idx="2"/>
          </p:nvPr>
        </p:nvSpPr>
        <p:spPr/>
        <p:txBody>
          <a:bodyPr/>
          <a:p>
            <a:fld id="{AC2C3B98-E855-45EB-BB09-B5D9B6DB8D7C}" type="slidenum">
              <a:t>&lt;#&gt;</a:t>
            </a:fld>
          </a:p>
        </p:txBody>
      </p:sp>
      <p:sp>
        <p:nvSpPr>
          <p:cNvPr id="7" name="PlaceHolder 6"/>
          <p:cNvSpPr>
            <a:spLocks noGrp="1"/>
          </p:cNvSpPr>
          <p:nvPr>
            <p:ph type="dt" idx="3"/>
          </p:nvPr>
        </p:nvSpPr>
        <p:spPr/>
        <p:txBody>
          <a:bodyPr/>
          <a:p>
            <a:r>
              <a:rPr lang="en-CA"/>
              <a:t/>
            </a: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43" name="PlaceHolder 1"/>
          <p:cNvSpPr>
            <a:spLocks noGrp="1"/>
          </p:cNvSpPr>
          <p:nvPr>
            <p:ph type="title"/>
          </p:nvPr>
        </p:nvSpPr>
        <p:spPr>
          <a:xfrm>
            <a:off x="609480" y="152640"/>
            <a:ext cx="8012160" cy="7286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144" name="PlaceHolder 2"/>
          <p:cNvSpPr>
            <a:spLocks noGrp="1"/>
          </p:cNvSpPr>
          <p:nvPr>
            <p:ph/>
          </p:nvPr>
        </p:nvSpPr>
        <p:spPr>
          <a:xfrm>
            <a:off x="609480" y="1073880"/>
            <a:ext cx="4957200" cy="5051160"/>
          </a:xfrm>
          <a:prstGeom prst="rect">
            <a:avLst/>
          </a:prstGeom>
          <a:noFill/>
          <a:ln w="0">
            <a:noFill/>
          </a:ln>
        </p:spPr>
        <p:txBody>
          <a:bodyPr lIns="0" rIns="0" tIns="0" bIns="0" anchor="t">
            <a:normAutofit/>
          </a:bodyPr>
          <a:p>
            <a:endParaRPr b="0" lang="en-CA" sz="3200" spc="-1" strike="noStrike">
              <a:latin typeface="Arial"/>
            </a:endParaRPr>
          </a:p>
        </p:txBody>
      </p:sp>
      <p:sp>
        <p:nvSpPr>
          <p:cNvPr id="145" name="PlaceHolder 3"/>
          <p:cNvSpPr>
            <a:spLocks noGrp="1"/>
          </p:cNvSpPr>
          <p:nvPr>
            <p:ph/>
          </p:nvPr>
        </p:nvSpPr>
        <p:spPr>
          <a:xfrm>
            <a:off x="5815080" y="1073880"/>
            <a:ext cx="4957200" cy="5051160"/>
          </a:xfrm>
          <a:prstGeom prst="rect">
            <a:avLst/>
          </a:prstGeom>
          <a:noFill/>
          <a:ln w="0">
            <a:noFill/>
          </a:ln>
        </p:spPr>
        <p:txBody>
          <a:bodyPr lIns="0" rIns="0" tIns="0" bIns="0" anchor="t">
            <a:normAutofit/>
          </a:bodyPr>
          <a:p>
            <a:endParaRPr b="0" lang="en-CA" sz="3200" spc="-1" strike="noStrike">
              <a:latin typeface="Arial"/>
            </a:endParaRPr>
          </a:p>
        </p:txBody>
      </p:sp>
      <p:sp>
        <p:nvSpPr>
          <p:cNvPr id="5" name="PlaceHolder 4"/>
          <p:cNvSpPr>
            <a:spLocks noGrp="1"/>
          </p:cNvSpPr>
          <p:nvPr>
            <p:ph type="ftr" idx="9"/>
          </p:nvPr>
        </p:nvSpPr>
        <p:spPr/>
        <p:txBody>
          <a:bodyPr/>
          <a:p>
            <a:r>
              <a:t>Footer</a:t>
            </a:r>
          </a:p>
        </p:txBody>
      </p:sp>
      <p:sp>
        <p:nvSpPr>
          <p:cNvPr id="6" name="PlaceHolder 5"/>
          <p:cNvSpPr>
            <a:spLocks noGrp="1"/>
          </p:cNvSpPr>
          <p:nvPr>
            <p:ph type="sldNum" idx="10"/>
          </p:nvPr>
        </p:nvSpPr>
        <p:spPr/>
        <p:txBody>
          <a:bodyPr/>
          <a:p>
            <a:fld id="{3AEF9FD0-61BD-401B-9284-48C1AAC4D83C}" type="slidenum">
              <a:t>&lt;#&gt;</a:t>
            </a:fld>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46" name="PlaceHolder 1"/>
          <p:cNvSpPr>
            <a:spLocks noGrp="1"/>
          </p:cNvSpPr>
          <p:nvPr>
            <p:ph type="title"/>
          </p:nvPr>
        </p:nvSpPr>
        <p:spPr>
          <a:xfrm>
            <a:off x="609480" y="152640"/>
            <a:ext cx="8012160" cy="7286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3" name="PlaceHolder 2"/>
          <p:cNvSpPr>
            <a:spLocks noGrp="1"/>
          </p:cNvSpPr>
          <p:nvPr>
            <p:ph type="ftr" idx="9"/>
          </p:nvPr>
        </p:nvSpPr>
        <p:spPr/>
        <p:txBody>
          <a:bodyPr/>
          <a:p>
            <a:r>
              <a:t>Footer</a:t>
            </a:r>
          </a:p>
        </p:txBody>
      </p:sp>
      <p:sp>
        <p:nvSpPr>
          <p:cNvPr id="4" name="PlaceHolder 3"/>
          <p:cNvSpPr>
            <a:spLocks noGrp="1"/>
          </p:cNvSpPr>
          <p:nvPr>
            <p:ph type="sldNum" idx="10"/>
          </p:nvPr>
        </p:nvSpPr>
        <p:spPr/>
        <p:txBody>
          <a:bodyPr/>
          <a:p>
            <a:fld id="{CB0C7BA7-F575-4DF4-8E38-4E56CE81D811}" type="slidenum">
              <a:t>&lt;#&gt;</a:t>
            </a:fld>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47" name="PlaceHolder 1"/>
          <p:cNvSpPr>
            <a:spLocks noGrp="1"/>
          </p:cNvSpPr>
          <p:nvPr>
            <p:ph type="subTitle"/>
          </p:nvPr>
        </p:nvSpPr>
        <p:spPr>
          <a:xfrm>
            <a:off x="609480" y="152640"/>
            <a:ext cx="8012160" cy="3378960"/>
          </a:xfrm>
          <a:prstGeom prst="rect">
            <a:avLst/>
          </a:prstGeom>
          <a:noFill/>
          <a:ln w="0">
            <a:noFill/>
          </a:ln>
        </p:spPr>
        <p:txBody>
          <a:bodyPr lIns="0" rIns="0" tIns="0" bIns="0" anchor="ctr">
            <a:noAutofit/>
          </a:bodyPr>
          <a:p>
            <a:pPr algn="ctr">
              <a:buNone/>
            </a:pPr>
            <a:endParaRPr b="0" lang="en-CA" sz="3200" spc="-1" strike="noStrike">
              <a:latin typeface="Arial"/>
            </a:endParaRPr>
          </a:p>
        </p:txBody>
      </p:sp>
      <p:sp>
        <p:nvSpPr>
          <p:cNvPr id="3" name="PlaceHolder 2"/>
          <p:cNvSpPr>
            <a:spLocks noGrp="1"/>
          </p:cNvSpPr>
          <p:nvPr>
            <p:ph type="ftr" idx="9"/>
          </p:nvPr>
        </p:nvSpPr>
        <p:spPr/>
        <p:txBody>
          <a:bodyPr/>
          <a:p>
            <a:r>
              <a:t>Footer</a:t>
            </a:r>
          </a:p>
        </p:txBody>
      </p:sp>
      <p:sp>
        <p:nvSpPr>
          <p:cNvPr id="4" name="PlaceHolder 3"/>
          <p:cNvSpPr>
            <a:spLocks noGrp="1"/>
          </p:cNvSpPr>
          <p:nvPr>
            <p:ph type="sldNum" idx="10"/>
          </p:nvPr>
        </p:nvSpPr>
        <p:spPr/>
        <p:txBody>
          <a:bodyPr/>
          <a:p>
            <a:fld id="{C119BC85-12F2-4724-BD80-AC8B7690E9C2}" type="slidenum">
              <a:t>&lt;#&gt;</a:t>
            </a:fld>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8" name="PlaceHolder 1"/>
          <p:cNvSpPr>
            <a:spLocks noGrp="1"/>
          </p:cNvSpPr>
          <p:nvPr>
            <p:ph type="title"/>
          </p:nvPr>
        </p:nvSpPr>
        <p:spPr>
          <a:xfrm>
            <a:off x="609480" y="152640"/>
            <a:ext cx="8012160" cy="7286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149" name="PlaceHolder 2"/>
          <p:cNvSpPr>
            <a:spLocks noGrp="1"/>
          </p:cNvSpPr>
          <p:nvPr>
            <p:ph/>
          </p:nvPr>
        </p:nvSpPr>
        <p:spPr>
          <a:xfrm>
            <a:off x="609480" y="1073880"/>
            <a:ext cx="4957200" cy="2409120"/>
          </a:xfrm>
          <a:prstGeom prst="rect">
            <a:avLst/>
          </a:prstGeom>
          <a:noFill/>
          <a:ln w="0">
            <a:noFill/>
          </a:ln>
        </p:spPr>
        <p:txBody>
          <a:bodyPr lIns="0" rIns="0" tIns="0" bIns="0" anchor="t">
            <a:normAutofit/>
          </a:bodyPr>
          <a:p>
            <a:endParaRPr b="0" lang="en-CA" sz="3200" spc="-1" strike="noStrike">
              <a:latin typeface="Arial"/>
            </a:endParaRPr>
          </a:p>
        </p:txBody>
      </p:sp>
      <p:sp>
        <p:nvSpPr>
          <p:cNvPr id="150" name="PlaceHolder 3"/>
          <p:cNvSpPr>
            <a:spLocks noGrp="1"/>
          </p:cNvSpPr>
          <p:nvPr>
            <p:ph/>
          </p:nvPr>
        </p:nvSpPr>
        <p:spPr>
          <a:xfrm>
            <a:off x="5815080" y="1073880"/>
            <a:ext cx="4957200" cy="5051160"/>
          </a:xfrm>
          <a:prstGeom prst="rect">
            <a:avLst/>
          </a:prstGeom>
          <a:noFill/>
          <a:ln w="0">
            <a:noFill/>
          </a:ln>
        </p:spPr>
        <p:txBody>
          <a:bodyPr lIns="0" rIns="0" tIns="0" bIns="0" anchor="t">
            <a:normAutofit/>
          </a:bodyPr>
          <a:p>
            <a:endParaRPr b="0" lang="en-CA" sz="3200" spc="-1" strike="noStrike">
              <a:latin typeface="Arial"/>
            </a:endParaRPr>
          </a:p>
        </p:txBody>
      </p:sp>
      <p:sp>
        <p:nvSpPr>
          <p:cNvPr id="151" name="PlaceHolder 4"/>
          <p:cNvSpPr>
            <a:spLocks noGrp="1"/>
          </p:cNvSpPr>
          <p:nvPr>
            <p:ph/>
          </p:nvPr>
        </p:nvSpPr>
        <p:spPr>
          <a:xfrm>
            <a:off x="609480" y="3712320"/>
            <a:ext cx="4957200" cy="2409120"/>
          </a:xfrm>
          <a:prstGeom prst="rect">
            <a:avLst/>
          </a:prstGeom>
          <a:noFill/>
          <a:ln w="0">
            <a:noFill/>
          </a:ln>
        </p:spPr>
        <p:txBody>
          <a:bodyPr lIns="0" rIns="0" tIns="0" bIns="0" anchor="t">
            <a:normAutofit/>
          </a:bodyPr>
          <a:p>
            <a:endParaRPr b="0" lang="en-CA" sz="3200" spc="-1" strike="noStrike">
              <a:latin typeface="Arial"/>
            </a:endParaRPr>
          </a:p>
        </p:txBody>
      </p:sp>
      <p:sp>
        <p:nvSpPr>
          <p:cNvPr id="6" name="PlaceHolder 5"/>
          <p:cNvSpPr>
            <a:spLocks noGrp="1"/>
          </p:cNvSpPr>
          <p:nvPr>
            <p:ph type="ftr" idx="9"/>
          </p:nvPr>
        </p:nvSpPr>
        <p:spPr/>
        <p:txBody>
          <a:bodyPr/>
          <a:p>
            <a:r>
              <a:t>Footer</a:t>
            </a:r>
          </a:p>
        </p:txBody>
      </p:sp>
      <p:sp>
        <p:nvSpPr>
          <p:cNvPr id="7" name="PlaceHolder 6"/>
          <p:cNvSpPr>
            <a:spLocks noGrp="1"/>
          </p:cNvSpPr>
          <p:nvPr>
            <p:ph type="sldNum" idx="10"/>
          </p:nvPr>
        </p:nvSpPr>
        <p:spPr/>
        <p:txBody>
          <a:bodyPr/>
          <a:p>
            <a:fld id="{1FE5B273-42B6-4D57-B782-E34750F5B127}" type="slidenum">
              <a:t>&lt;#&gt;</a:t>
            </a:fld>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52" name="PlaceHolder 1"/>
          <p:cNvSpPr>
            <a:spLocks noGrp="1"/>
          </p:cNvSpPr>
          <p:nvPr>
            <p:ph type="title"/>
          </p:nvPr>
        </p:nvSpPr>
        <p:spPr>
          <a:xfrm>
            <a:off x="609480" y="152640"/>
            <a:ext cx="8012160" cy="7286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153" name="PlaceHolder 2"/>
          <p:cNvSpPr>
            <a:spLocks noGrp="1"/>
          </p:cNvSpPr>
          <p:nvPr>
            <p:ph/>
          </p:nvPr>
        </p:nvSpPr>
        <p:spPr>
          <a:xfrm>
            <a:off x="609480" y="1073880"/>
            <a:ext cx="4957200" cy="5051160"/>
          </a:xfrm>
          <a:prstGeom prst="rect">
            <a:avLst/>
          </a:prstGeom>
          <a:noFill/>
          <a:ln w="0">
            <a:noFill/>
          </a:ln>
        </p:spPr>
        <p:txBody>
          <a:bodyPr lIns="0" rIns="0" tIns="0" bIns="0" anchor="t">
            <a:normAutofit/>
          </a:bodyPr>
          <a:p>
            <a:endParaRPr b="0" lang="en-CA" sz="3200" spc="-1" strike="noStrike">
              <a:latin typeface="Arial"/>
            </a:endParaRPr>
          </a:p>
        </p:txBody>
      </p:sp>
      <p:sp>
        <p:nvSpPr>
          <p:cNvPr id="154" name="PlaceHolder 3"/>
          <p:cNvSpPr>
            <a:spLocks noGrp="1"/>
          </p:cNvSpPr>
          <p:nvPr>
            <p:ph/>
          </p:nvPr>
        </p:nvSpPr>
        <p:spPr>
          <a:xfrm>
            <a:off x="5815080" y="1073880"/>
            <a:ext cx="4957200" cy="2409120"/>
          </a:xfrm>
          <a:prstGeom prst="rect">
            <a:avLst/>
          </a:prstGeom>
          <a:noFill/>
          <a:ln w="0">
            <a:noFill/>
          </a:ln>
        </p:spPr>
        <p:txBody>
          <a:bodyPr lIns="0" rIns="0" tIns="0" bIns="0" anchor="t">
            <a:normAutofit/>
          </a:bodyPr>
          <a:p>
            <a:endParaRPr b="0" lang="en-CA" sz="3200" spc="-1" strike="noStrike">
              <a:latin typeface="Arial"/>
            </a:endParaRPr>
          </a:p>
        </p:txBody>
      </p:sp>
      <p:sp>
        <p:nvSpPr>
          <p:cNvPr id="155" name="PlaceHolder 4"/>
          <p:cNvSpPr>
            <a:spLocks noGrp="1"/>
          </p:cNvSpPr>
          <p:nvPr>
            <p:ph/>
          </p:nvPr>
        </p:nvSpPr>
        <p:spPr>
          <a:xfrm>
            <a:off x="5815080" y="3712320"/>
            <a:ext cx="4957200" cy="2409120"/>
          </a:xfrm>
          <a:prstGeom prst="rect">
            <a:avLst/>
          </a:prstGeom>
          <a:noFill/>
          <a:ln w="0">
            <a:noFill/>
          </a:ln>
        </p:spPr>
        <p:txBody>
          <a:bodyPr lIns="0" rIns="0" tIns="0" bIns="0" anchor="t">
            <a:normAutofit/>
          </a:bodyPr>
          <a:p>
            <a:endParaRPr b="0" lang="en-CA" sz="3200" spc="-1" strike="noStrike">
              <a:latin typeface="Arial"/>
            </a:endParaRPr>
          </a:p>
        </p:txBody>
      </p:sp>
      <p:sp>
        <p:nvSpPr>
          <p:cNvPr id="6" name="PlaceHolder 5"/>
          <p:cNvSpPr>
            <a:spLocks noGrp="1"/>
          </p:cNvSpPr>
          <p:nvPr>
            <p:ph type="ftr" idx="9"/>
          </p:nvPr>
        </p:nvSpPr>
        <p:spPr/>
        <p:txBody>
          <a:bodyPr/>
          <a:p>
            <a:r>
              <a:t>Footer</a:t>
            </a:r>
          </a:p>
        </p:txBody>
      </p:sp>
      <p:sp>
        <p:nvSpPr>
          <p:cNvPr id="7" name="PlaceHolder 6"/>
          <p:cNvSpPr>
            <a:spLocks noGrp="1"/>
          </p:cNvSpPr>
          <p:nvPr>
            <p:ph type="sldNum" idx="10"/>
          </p:nvPr>
        </p:nvSpPr>
        <p:spPr/>
        <p:txBody>
          <a:bodyPr/>
          <a:p>
            <a:fld id="{47D56B17-4E8E-4B6B-A57E-1E17AB87FADB}" type="slidenum">
              <a:t>&lt;#&gt;</a:t>
            </a:fld>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56" name="PlaceHolder 1"/>
          <p:cNvSpPr>
            <a:spLocks noGrp="1"/>
          </p:cNvSpPr>
          <p:nvPr>
            <p:ph type="title"/>
          </p:nvPr>
        </p:nvSpPr>
        <p:spPr>
          <a:xfrm>
            <a:off x="609480" y="152640"/>
            <a:ext cx="8012160" cy="7286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157" name="PlaceHolder 2"/>
          <p:cNvSpPr>
            <a:spLocks noGrp="1"/>
          </p:cNvSpPr>
          <p:nvPr>
            <p:ph/>
          </p:nvPr>
        </p:nvSpPr>
        <p:spPr>
          <a:xfrm>
            <a:off x="609480" y="1073880"/>
            <a:ext cx="4957200" cy="2409120"/>
          </a:xfrm>
          <a:prstGeom prst="rect">
            <a:avLst/>
          </a:prstGeom>
          <a:noFill/>
          <a:ln w="0">
            <a:noFill/>
          </a:ln>
        </p:spPr>
        <p:txBody>
          <a:bodyPr lIns="0" rIns="0" tIns="0" bIns="0" anchor="t">
            <a:normAutofit/>
          </a:bodyPr>
          <a:p>
            <a:endParaRPr b="0" lang="en-CA" sz="3200" spc="-1" strike="noStrike">
              <a:latin typeface="Arial"/>
            </a:endParaRPr>
          </a:p>
        </p:txBody>
      </p:sp>
      <p:sp>
        <p:nvSpPr>
          <p:cNvPr id="158" name="PlaceHolder 3"/>
          <p:cNvSpPr>
            <a:spLocks noGrp="1"/>
          </p:cNvSpPr>
          <p:nvPr>
            <p:ph/>
          </p:nvPr>
        </p:nvSpPr>
        <p:spPr>
          <a:xfrm>
            <a:off x="5815080" y="1073880"/>
            <a:ext cx="4957200" cy="2409120"/>
          </a:xfrm>
          <a:prstGeom prst="rect">
            <a:avLst/>
          </a:prstGeom>
          <a:noFill/>
          <a:ln w="0">
            <a:noFill/>
          </a:ln>
        </p:spPr>
        <p:txBody>
          <a:bodyPr lIns="0" rIns="0" tIns="0" bIns="0" anchor="t">
            <a:normAutofit/>
          </a:bodyPr>
          <a:p>
            <a:endParaRPr b="0" lang="en-CA" sz="3200" spc="-1" strike="noStrike">
              <a:latin typeface="Arial"/>
            </a:endParaRPr>
          </a:p>
        </p:txBody>
      </p:sp>
      <p:sp>
        <p:nvSpPr>
          <p:cNvPr id="159" name="PlaceHolder 4"/>
          <p:cNvSpPr>
            <a:spLocks noGrp="1"/>
          </p:cNvSpPr>
          <p:nvPr>
            <p:ph/>
          </p:nvPr>
        </p:nvSpPr>
        <p:spPr>
          <a:xfrm>
            <a:off x="609480" y="3712320"/>
            <a:ext cx="10158840" cy="2409120"/>
          </a:xfrm>
          <a:prstGeom prst="rect">
            <a:avLst/>
          </a:prstGeom>
          <a:noFill/>
          <a:ln w="0">
            <a:noFill/>
          </a:ln>
        </p:spPr>
        <p:txBody>
          <a:bodyPr lIns="0" rIns="0" tIns="0" bIns="0" anchor="t">
            <a:normAutofit/>
          </a:bodyPr>
          <a:p>
            <a:endParaRPr b="0" lang="en-CA" sz="3200" spc="-1" strike="noStrike">
              <a:latin typeface="Arial"/>
            </a:endParaRPr>
          </a:p>
        </p:txBody>
      </p:sp>
      <p:sp>
        <p:nvSpPr>
          <p:cNvPr id="6" name="PlaceHolder 5"/>
          <p:cNvSpPr>
            <a:spLocks noGrp="1"/>
          </p:cNvSpPr>
          <p:nvPr>
            <p:ph type="ftr" idx="9"/>
          </p:nvPr>
        </p:nvSpPr>
        <p:spPr/>
        <p:txBody>
          <a:bodyPr/>
          <a:p>
            <a:r>
              <a:t>Footer</a:t>
            </a:r>
          </a:p>
        </p:txBody>
      </p:sp>
      <p:sp>
        <p:nvSpPr>
          <p:cNvPr id="7" name="PlaceHolder 6"/>
          <p:cNvSpPr>
            <a:spLocks noGrp="1"/>
          </p:cNvSpPr>
          <p:nvPr>
            <p:ph type="sldNum" idx="10"/>
          </p:nvPr>
        </p:nvSpPr>
        <p:spPr/>
        <p:txBody>
          <a:bodyPr/>
          <a:p>
            <a:fld id="{648322E1-23CE-4615-88D4-09982A26661E}" type="slidenum">
              <a:t>&lt;#&gt;</a:t>
            </a:fld>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60" name="PlaceHolder 1"/>
          <p:cNvSpPr>
            <a:spLocks noGrp="1"/>
          </p:cNvSpPr>
          <p:nvPr>
            <p:ph type="title"/>
          </p:nvPr>
        </p:nvSpPr>
        <p:spPr>
          <a:xfrm>
            <a:off x="609480" y="152640"/>
            <a:ext cx="8012160" cy="7286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161" name="PlaceHolder 2"/>
          <p:cNvSpPr>
            <a:spLocks noGrp="1"/>
          </p:cNvSpPr>
          <p:nvPr>
            <p:ph/>
          </p:nvPr>
        </p:nvSpPr>
        <p:spPr>
          <a:xfrm>
            <a:off x="609480" y="1073880"/>
            <a:ext cx="10158840" cy="2409120"/>
          </a:xfrm>
          <a:prstGeom prst="rect">
            <a:avLst/>
          </a:prstGeom>
          <a:noFill/>
          <a:ln w="0">
            <a:noFill/>
          </a:ln>
        </p:spPr>
        <p:txBody>
          <a:bodyPr lIns="0" rIns="0" tIns="0" bIns="0" anchor="t">
            <a:normAutofit/>
          </a:bodyPr>
          <a:p>
            <a:endParaRPr b="0" lang="en-CA" sz="3200" spc="-1" strike="noStrike">
              <a:latin typeface="Arial"/>
            </a:endParaRPr>
          </a:p>
        </p:txBody>
      </p:sp>
      <p:sp>
        <p:nvSpPr>
          <p:cNvPr id="162" name="PlaceHolder 3"/>
          <p:cNvSpPr>
            <a:spLocks noGrp="1"/>
          </p:cNvSpPr>
          <p:nvPr>
            <p:ph/>
          </p:nvPr>
        </p:nvSpPr>
        <p:spPr>
          <a:xfrm>
            <a:off x="609480" y="3712320"/>
            <a:ext cx="10158840" cy="2409120"/>
          </a:xfrm>
          <a:prstGeom prst="rect">
            <a:avLst/>
          </a:prstGeom>
          <a:noFill/>
          <a:ln w="0">
            <a:noFill/>
          </a:ln>
        </p:spPr>
        <p:txBody>
          <a:bodyPr lIns="0" rIns="0" tIns="0" bIns="0" anchor="t">
            <a:normAutofit/>
          </a:bodyPr>
          <a:p>
            <a:endParaRPr b="0" lang="en-CA" sz="3200" spc="-1" strike="noStrike">
              <a:latin typeface="Arial"/>
            </a:endParaRPr>
          </a:p>
        </p:txBody>
      </p:sp>
      <p:sp>
        <p:nvSpPr>
          <p:cNvPr id="5" name="PlaceHolder 4"/>
          <p:cNvSpPr>
            <a:spLocks noGrp="1"/>
          </p:cNvSpPr>
          <p:nvPr>
            <p:ph type="ftr" idx="9"/>
          </p:nvPr>
        </p:nvSpPr>
        <p:spPr/>
        <p:txBody>
          <a:bodyPr/>
          <a:p>
            <a:r>
              <a:t>Footer</a:t>
            </a:r>
          </a:p>
        </p:txBody>
      </p:sp>
      <p:sp>
        <p:nvSpPr>
          <p:cNvPr id="6" name="PlaceHolder 5"/>
          <p:cNvSpPr>
            <a:spLocks noGrp="1"/>
          </p:cNvSpPr>
          <p:nvPr>
            <p:ph type="sldNum" idx="10"/>
          </p:nvPr>
        </p:nvSpPr>
        <p:spPr/>
        <p:txBody>
          <a:bodyPr/>
          <a:p>
            <a:fld id="{7BD0C605-8354-48A9-ADD6-525F7041E1CF}" type="slidenum">
              <a:t>&lt;#&gt;</a:t>
            </a:fld>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63" name="PlaceHolder 1"/>
          <p:cNvSpPr>
            <a:spLocks noGrp="1"/>
          </p:cNvSpPr>
          <p:nvPr>
            <p:ph type="title"/>
          </p:nvPr>
        </p:nvSpPr>
        <p:spPr>
          <a:xfrm>
            <a:off x="609480" y="152640"/>
            <a:ext cx="8012160" cy="7286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164" name="PlaceHolder 2"/>
          <p:cNvSpPr>
            <a:spLocks noGrp="1"/>
          </p:cNvSpPr>
          <p:nvPr>
            <p:ph/>
          </p:nvPr>
        </p:nvSpPr>
        <p:spPr>
          <a:xfrm>
            <a:off x="609480" y="1073880"/>
            <a:ext cx="4957200" cy="2409120"/>
          </a:xfrm>
          <a:prstGeom prst="rect">
            <a:avLst/>
          </a:prstGeom>
          <a:noFill/>
          <a:ln w="0">
            <a:noFill/>
          </a:ln>
        </p:spPr>
        <p:txBody>
          <a:bodyPr lIns="0" rIns="0" tIns="0" bIns="0" anchor="t">
            <a:normAutofit/>
          </a:bodyPr>
          <a:p>
            <a:endParaRPr b="0" lang="en-CA" sz="3200" spc="-1" strike="noStrike">
              <a:latin typeface="Arial"/>
            </a:endParaRPr>
          </a:p>
        </p:txBody>
      </p:sp>
      <p:sp>
        <p:nvSpPr>
          <p:cNvPr id="165" name="PlaceHolder 3"/>
          <p:cNvSpPr>
            <a:spLocks noGrp="1"/>
          </p:cNvSpPr>
          <p:nvPr>
            <p:ph/>
          </p:nvPr>
        </p:nvSpPr>
        <p:spPr>
          <a:xfrm>
            <a:off x="5815080" y="1073880"/>
            <a:ext cx="4957200" cy="2409120"/>
          </a:xfrm>
          <a:prstGeom prst="rect">
            <a:avLst/>
          </a:prstGeom>
          <a:noFill/>
          <a:ln w="0">
            <a:noFill/>
          </a:ln>
        </p:spPr>
        <p:txBody>
          <a:bodyPr lIns="0" rIns="0" tIns="0" bIns="0" anchor="t">
            <a:normAutofit/>
          </a:bodyPr>
          <a:p>
            <a:endParaRPr b="0" lang="en-CA" sz="3200" spc="-1" strike="noStrike">
              <a:latin typeface="Arial"/>
            </a:endParaRPr>
          </a:p>
        </p:txBody>
      </p:sp>
      <p:sp>
        <p:nvSpPr>
          <p:cNvPr id="166" name="PlaceHolder 4"/>
          <p:cNvSpPr>
            <a:spLocks noGrp="1"/>
          </p:cNvSpPr>
          <p:nvPr>
            <p:ph/>
          </p:nvPr>
        </p:nvSpPr>
        <p:spPr>
          <a:xfrm>
            <a:off x="609480" y="3712320"/>
            <a:ext cx="4957200" cy="2409120"/>
          </a:xfrm>
          <a:prstGeom prst="rect">
            <a:avLst/>
          </a:prstGeom>
          <a:noFill/>
          <a:ln w="0">
            <a:noFill/>
          </a:ln>
        </p:spPr>
        <p:txBody>
          <a:bodyPr lIns="0" rIns="0" tIns="0" bIns="0" anchor="t">
            <a:normAutofit/>
          </a:bodyPr>
          <a:p>
            <a:endParaRPr b="0" lang="en-CA" sz="3200" spc="-1" strike="noStrike">
              <a:latin typeface="Arial"/>
            </a:endParaRPr>
          </a:p>
        </p:txBody>
      </p:sp>
      <p:sp>
        <p:nvSpPr>
          <p:cNvPr id="167" name="PlaceHolder 5"/>
          <p:cNvSpPr>
            <a:spLocks noGrp="1"/>
          </p:cNvSpPr>
          <p:nvPr>
            <p:ph/>
          </p:nvPr>
        </p:nvSpPr>
        <p:spPr>
          <a:xfrm>
            <a:off x="5815080" y="3712320"/>
            <a:ext cx="4957200" cy="2409120"/>
          </a:xfrm>
          <a:prstGeom prst="rect">
            <a:avLst/>
          </a:prstGeom>
          <a:noFill/>
          <a:ln w="0">
            <a:noFill/>
          </a:ln>
        </p:spPr>
        <p:txBody>
          <a:bodyPr lIns="0" rIns="0" tIns="0" bIns="0" anchor="t">
            <a:normAutofit/>
          </a:bodyPr>
          <a:p>
            <a:endParaRPr b="0" lang="en-CA" sz="3200" spc="-1" strike="noStrike">
              <a:latin typeface="Arial"/>
            </a:endParaRPr>
          </a:p>
        </p:txBody>
      </p:sp>
      <p:sp>
        <p:nvSpPr>
          <p:cNvPr id="7" name="PlaceHolder 6"/>
          <p:cNvSpPr>
            <a:spLocks noGrp="1"/>
          </p:cNvSpPr>
          <p:nvPr>
            <p:ph type="ftr" idx="9"/>
          </p:nvPr>
        </p:nvSpPr>
        <p:spPr/>
        <p:txBody>
          <a:bodyPr/>
          <a:p>
            <a:r>
              <a:t>Footer</a:t>
            </a:r>
          </a:p>
        </p:txBody>
      </p:sp>
      <p:sp>
        <p:nvSpPr>
          <p:cNvPr id="8" name="PlaceHolder 7"/>
          <p:cNvSpPr>
            <a:spLocks noGrp="1"/>
          </p:cNvSpPr>
          <p:nvPr>
            <p:ph type="sldNum" idx="10"/>
          </p:nvPr>
        </p:nvSpPr>
        <p:spPr/>
        <p:txBody>
          <a:bodyPr/>
          <a:p>
            <a:fld id="{CD934F14-6DA1-458D-8539-503707475D8E}" type="slidenum">
              <a:t>&lt;#&gt;</a:t>
            </a:fld>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68" name="PlaceHolder 1"/>
          <p:cNvSpPr>
            <a:spLocks noGrp="1"/>
          </p:cNvSpPr>
          <p:nvPr>
            <p:ph type="title"/>
          </p:nvPr>
        </p:nvSpPr>
        <p:spPr>
          <a:xfrm>
            <a:off x="609480" y="152640"/>
            <a:ext cx="8012160" cy="7286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169" name="PlaceHolder 2"/>
          <p:cNvSpPr>
            <a:spLocks noGrp="1"/>
          </p:cNvSpPr>
          <p:nvPr>
            <p:ph/>
          </p:nvPr>
        </p:nvSpPr>
        <p:spPr>
          <a:xfrm>
            <a:off x="609480" y="1073880"/>
            <a:ext cx="3270960" cy="2409120"/>
          </a:xfrm>
          <a:prstGeom prst="rect">
            <a:avLst/>
          </a:prstGeom>
          <a:noFill/>
          <a:ln w="0">
            <a:noFill/>
          </a:ln>
        </p:spPr>
        <p:txBody>
          <a:bodyPr lIns="0" rIns="0" tIns="0" bIns="0" anchor="t">
            <a:normAutofit/>
          </a:bodyPr>
          <a:p>
            <a:endParaRPr b="0" lang="en-CA" sz="3200" spc="-1" strike="noStrike">
              <a:latin typeface="Arial"/>
            </a:endParaRPr>
          </a:p>
        </p:txBody>
      </p:sp>
      <p:sp>
        <p:nvSpPr>
          <p:cNvPr id="170" name="PlaceHolder 3"/>
          <p:cNvSpPr>
            <a:spLocks noGrp="1"/>
          </p:cNvSpPr>
          <p:nvPr>
            <p:ph/>
          </p:nvPr>
        </p:nvSpPr>
        <p:spPr>
          <a:xfrm>
            <a:off x="4044240" y="1073880"/>
            <a:ext cx="3270960" cy="2409120"/>
          </a:xfrm>
          <a:prstGeom prst="rect">
            <a:avLst/>
          </a:prstGeom>
          <a:noFill/>
          <a:ln w="0">
            <a:noFill/>
          </a:ln>
        </p:spPr>
        <p:txBody>
          <a:bodyPr lIns="0" rIns="0" tIns="0" bIns="0" anchor="t">
            <a:normAutofit/>
          </a:bodyPr>
          <a:p>
            <a:endParaRPr b="0" lang="en-CA" sz="3200" spc="-1" strike="noStrike">
              <a:latin typeface="Arial"/>
            </a:endParaRPr>
          </a:p>
        </p:txBody>
      </p:sp>
      <p:sp>
        <p:nvSpPr>
          <p:cNvPr id="171" name="PlaceHolder 4"/>
          <p:cNvSpPr>
            <a:spLocks noGrp="1"/>
          </p:cNvSpPr>
          <p:nvPr>
            <p:ph/>
          </p:nvPr>
        </p:nvSpPr>
        <p:spPr>
          <a:xfrm>
            <a:off x="7479360" y="1073880"/>
            <a:ext cx="3270960" cy="2409120"/>
          </a:xfrm>
          <a:prstGeom prst="rect">
            <a:avLst/>
          </a:prstGeom>
          <a:noFill/>
          <a:ln w="0">
            <a:noFill/>
          </a:ln>
        </p:spPr>
        <p:txBody>
          <a:bodyPr lIns="0" rIns="0" tIns="0" bIns="0" anchor="t">
            <a:normAutofit/>
          </a:bodyPr>
          <a:p>
            <a:endParaRPr b="0" lang="en-CA" sz="3200" spc="-1" strike="noStrike">
              <a:latin typeface="Arial"/>
            </a:endParaRPr>
          </a:p>
        </p:txBody>
      </p:sp>
      <p:sp>
        <p:nvSpPr>
          <p:cNvPr id="172" name="PlaceHolder 5"/>
          <p:cNvSpPr>
            <a:spLocks noGrp="1"/>
          </p:cNvSpPr>
          <p:nvPr>
            <p:ph/>
          </p:nvPr>
        </p:nvSpPr>
        <p:spPr>
          <a:xfrm>
            <a:off x="609480" y="3712320"/>
            <a:ext cx="3270960" cy="2409120"/>
          </a:xfrm>
          <a:prstGeom prst="rect">
            <a:avLst/>
          </a:prstGeom>
          <a:noFill/>
          <a:ln w="0">
            <a:noFill/>
          </a:ln>
        </p:spPr>
        <p:txBody>
          <a:bodyPr lIns="0" rIns="0" tIns="0" bIns="0" anchor="t">
            <a:normAutofit/>
          </a:bodyPr>
          <a:p>
            <a:endParaRPr b="0" lang="en-CA" sz="3200" spc="-1" strike="noStrike">
              <a:latin typeface="Arial"/>
            </a:endParaRPr>
          </a:p>
        </p:txBody>
      </p:sp>
      <p:sp>
        <p:nvSpPr>
          <p:cNvPr id="173" name="PlaceHolder 6"/>
          <p:cNvSpPr>
            <a:spLocks noGrp="1"/>
          </p:cNvSpPr>
          <p:nvPr>
            <p:ph/>
          </p:nvPr>
        </p:nvSpPr>
        <p:spPr>
          <a:xfrm>
            <a:off x="4044240" y="3712320"/>
            <a:ext cx="3270960" cy="2409120"/>
          </a:xfrm>
          <a:prstGeom prst="rect">
            <a:avLst/>
          </a:prstGeom>
          <a:noFill/>
          <a:ln w="0">
            <a:noFill/>
          </a:ln>
        </p:spPr>
        <p:txBody>
          <a:bodyPr lIns="0" rIns="0" tIns="0" bIns="0" anchor="t">
            <a:normAutofit/>
          </a:bodyPr>
          <a:p>
            <a:endParaRPr b="0" lang="en-CA" sz="3200" spc="-1" strike="noStrike">
              <a:latin typeface="Arial"/>
            </a:endParaRPr>
          </a:p>
        </p:txBody>
      </p:sp>
      <p:sp>
        <p:nvSpPr>
          <p:cNvPr id="174" name="PlaceHolder 7"/>
          <p:cNvSpPr>
            <a:spLocks noGrp="1"/>
          </p:cNvSpPr>
          <p:nvPr>
            <p:ph/>
          </p:nvPr>
        </p:nvSpPr>
        <p:spPr>
          <a:xfrm>
            <a:off x="7479360" y="3712320"/>
            <a:ext cx="3270960" cy="2409120"/>
          </a:xfrm>
          <a:prstGeom prst="rect">
            <a:avLst/>
          </a:prstGeom>
          <a:noFill/>
          <a:ln w="0">
            <a:noFill/>
          </a:ln>
        </p:spPr>
        <p:txBody>
          <a:bodyPr lIns="0" rIns="0" tIns="0" bIns="0" anchor="t">
            <a:normAutofit/>
          </a:bodyPr>
          <a:p>
            <a:endParaRPr b="0" lang="en-CA" sz="3200" spc="-1" strike="noStrike">
              <a:latin typeface="Arial"/>
            </a:endParaRPr>
          </a:p>
        </p:txBody>
      </p:sp>
      <p:sp>
        <p:nvSpPr>
          <p:cNvPr id="9" name="PlaceHolder 8"/>
          <p:cNvSpPr>
            <a:spLocks noGrp="1"/>
          </p:cNvSpPr>
          <p:nvPr>
            <p:ph type="ftr" idx="9"/>
          </p:nvPr>
        </p:nvSpPr>
        <p:spPr/>
        <p:txBody>
          <a:bodyPr/>
          <a:p>
            <a:r>
              <a:t>Footer</a:t>
            </a:r>
          </a:p>
        </p:txBody>
      </p:sp>
      <p:sp>
        <p:nvSpPr>
          <p:cNvPr id="10" name="PlaceHolder 9"/>
          <p:cNvSpPr>
            <a:spLocks noGrp="1"/>
          </p:cNvSpPr>
          <p:nvPr>
            <p:ph type="sldNum" idx="10"/>
          </p:nvPr>
        </p:nvSpPr>
        <p:spPr/>
        <p:txBody>
          <a:bodyPr/>
          <a:p>
            <a:fld id="{0C538BFD-AB92-45C5-B65A-E434828D91DC}" type="slidenum">
              <a:t>&lt;#&gt;</a:t>
            </a:fld>
          </a:p>
        </p:txBody>
      </p:sp>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1"/>
          </p:nvPr>
        </p:nvSpPr>
        <p:spPr/>
        <p:txBody>
          <a:bodyPr/>
          <a:p>
            <a:r>
              <a:t>Footer</a:t>
            </a:r>
          </a:p>
        </p:txBody>
      </p:sp>
      <p:sp>
        <p:nvSpPr>
          <p:cNvPr id="3" name="PlaceHolder 2"/>
          <p:cNvSpPr>
            <a:spLocks noGrp="1"/>
          </p:cNvSpPr>
          <p:nvPr>
            <p:ph type="sldNum" idx="12"/>
          </p:nvPr>
        </p:nvSpPr>
        <p:spPr/>
        <p:txBody>
          <a:bodyPr/>
          <a:p>
            <a:fld id="{F8734662-40B3-437B-9FD9-15D68D595041}" type="slidenum">
              <a:t>&lt;#&gt;</a:t>
            </a:fld>
          </a:p>
        </p:txBody>
      </p:sp>
      <p:sp>
        <p:nvSpPr>
          <p:cNvPr id="4" name="PlaceHolder 3"/>
          <p:cNvSpPr>
            <a:spLocks noGrp="1"/>
          </p:cNvSpPr>
          <p:nvPr>
            <p:ph type="dt" idx="13"/>
          </p:nvPr>
        </p:nvSpPr>
        <p:spPr/>
        <p:txBody>
          <a:bodyPr/>
          <a:p>
            <a:r>
              <a:rPr lang="en-CA"/>
              <a:t/>
            </a: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6" name="PlaceHolder 1"/>
          <p:cNvSpPr>
            <a:spLocks noGrp="1"/>
          </p:cNvSpPr>
          <p:nvPr>
            <p:ph type="title"/>
          </p:nvPr>
        </p:nvSpPr>
        <p:spPr>
          <a:xfrm>
            <a:off x="609480" y="152640"/>
            <a:ext cx="8012160" cy="7286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3" name="PlaceHolder 2"/>
          <p:cNvSpPr>
            <a:spLocks noGrp="1"/>
          </p:cNvSpPr>
          <p:nvPr>
            <p:ph type="ftr" idx="1"/>
          </p:nvPr>
        </p:nvSpPr>
        <p:spPr/>
        <p:txBody>
          <a:bodyPr/>
          <a:p>
            <a:r>
              <a:t>Footer</a:t>
            </a:r>
          </a:p>
        </p:txBody>
      </p:sp>
      <p:sp>
        <p:nvSpPr>
          <p:cNvPr id="4" name="PlaceHolder 3"/>
          <p:cNvSpPr>
            <a:spLocks noGrp="1"/>
          </p:cNvSpPr>
          <p:nvPr>
            <p:ph type="sldNum" idx="2"/>
          </p:nvPr>
        </p:nvSpPr>
        <p:spPr/>
        <p:txBody>
          <a:bodyPr/>
          <a:p>
            <a:fld id="{C1D0F536-D9F1-46F9-A5C7-BA673DE23F9B}" type="slidenum">
              <a:t>&lt;#&gt;</a:t>
            </a:fld>
          </a:p>
        </p:txBody>
      </p:sp>
      <p:sp>
        <p:nvSpPr>
          <p:cNvPr id="5" name="PlaceHolder 4"/>
          <p:cNvSpPr>
            <a:spLocks noGrp="1"/>
          </p:cNvSpPr>
          <p:nvPr>
            <p:ph type="dt" idx="3"/>
          </p:nvPr>
        </p:nvSpPr>
        <p:spPr/>
        <p:txBody>
          <a:bodyPr/>
          <a:p>
            <a:r>
              <a:rPr lang="en-CA"/>
              <a:t/>
            </a: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84" name="PlaceHolder 1"/>
          <p:cNvSpPr>
            <a:spLocks noGrp="1"/>
          </p:cNvSpPr>
          <p:nvPr>
            <p:ph type="title"/>
          </p:nvPr>
        </p:nvSpPr>
        <p:spPr>
          <a:xfrm>
            <a:off x="609480" y="152640"/>
            <a:ext cx="8012160" cy="7286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185" name="PlaceHolder 2"/>
          <p:cNvSpPr>
            <a:spLocks noGrp="1"/>
          </p:cNvSpPr>
          <p:nvPr>
            <p:ph type="subTitle"/>
          </p:nvPr>
        </p:nvSpPr>
        <p:spPr>
          <a:xfrm>
            <a:off x="609480" y="1073880"/>
            <a:ext cx="10158840" cy="5051160"/>
          </a:xfrm>
          <a:prstGeom prst="rect">
            <a:avLst/>
          </a:prstGeom>
          <a:noFill/>
          <a:ln w="0">
            <a:noFill/>
          </a:ln>
        </p:spPr>
        <p:txBody>
          <a:bodyPr lIns="0" rIns="0" tIns="0" bIns="0" anchor="ctr">
            <a:noAutofit/>
          </a:bodyPr>
          <a:p>
            <a:pPr algn="ctr">
              <a:buNone/>
            </a:pPr>
            <a:endParaRPr b="0" lang="en-CA" sz="3200" spc="-1" strike="noStrike">
              <a:latin typeface="Arial"/>
            </a:endParaRPr>
          </a:p>
        </p:txBody>
      </p:sp>
      <p:sp>
        <p:nvSpPr>
          <p:cNvPr id="4" name="PlaceHolder 3"/>
          <p:cNvSpPr>
            <a:spLocks noGrp="1"/>
          </p:cNvSpPr>
          <p:nvPr>
            <p:ph type="ftr" idx="11"/>
          </p:nvPr>
        </p:nvSpPr>
        <p:spPr/>
        <p:txBody>
          <a:bodyPr/>
          <a:p>
            <a:r>
              <a:t>Footer</a:t>
            </a:r>
          </a:p>
        </p:txBody>
      </p:sp>
      <p:sp>
        <p:nvSpPr>
          <p:cNvPr id="5" name="PlaceHolder 4"/>
          <p:cNvSpPr>
            <a:spLocks noGrp="1"/>
          </p:cNvSpPr>
          <p:nvPr>
            <p:ph type="sldNum" idx="12"/>
          </p:nvPr>
        </p:nvSpPr>
        <p:spPr/>
        <p:txBody>
          <a:bodyPr/>
          <a:p>
            <a:fld id="{AF7DDB3E-8B2C-41B4-8CDC-FE755FEB7D41}" type="slidenum">
              <a:t>&lt;#&gt;</a:t>
            </a:fld>
          </a:p>
        </p:txBody>
      </p:sp>
      <p:sp>
        <p:nvSpPr>
          <p:cNvPr id="6" name="PlaceHolder 5"/>
          <p:cNvSpPr>
            <a:spLocks noGrp="1"/>
          </p:cNvSpPr>
          <p:nvPr>
            <p:ph type="dt" idx="13"/>
          </p:nvPr>
        </p:nvSpPr>
        <p:spPr/>
        <p:txBody>
          <a:bodyPr/>
          <a:p>
            <a:r>
              <a:rPr lang="en-CA"/>
              <a:t/>
            </a:r>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86" name="PlaceHolder 1"/>
          <p:cNvSpPr>
            <a:spLocks noGrp="1"/>
          </p:cNvSpPr>
          <p:nvPr>
            <p:ph type="title"/>
          </p:nvPr>
        </p:nvSpPr>
        <p:spPr>
          <a:xfrm>
            <a:off x="609480" y="152640"/>
            <a:ext cx="8012160" cy="7286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187" name="PlaceHolder 2"/>
          <p:cNvSpPr>
            <a:spLocks noGrp="1"/>
          </p:cNvSpPr>
          <p:nvPr>
            <p:ph/>
          </p:nvPr>
        </p:nvSpPr>
        <p:spPr>
          <a:xfrm>
            <a:off x="609480" y="1073880"/>
            <a:ext cx="10158840" cy="5051160"/>
          </a:xfrm>
          <a:prstGeom prst="rect">
            <a:avLst/>
          </a:prstGeom>
          <a:noFill/>
          <a:ln w="0">
            <a:noFill/>
          </a:ln>
        </p:spPr>
        <p:txBody>
          <a:bodyPr lIns="0" rIns="0" tIns="0" bIns="0" anchor="t">
            <a:normAutofit/>
          </a:bodyPr>
          <a:p>
            <a:endParaRPr b="0" lang="en-CA" sz="3200" spc="-1" strike="noStrike">
              <a:latin typeface="Arial"/>
            </a:endParaRPr>
          </a:p>
        </p:txBody>
      </p:sp>
      <p:sp>
        <p:nvSpPr>
          <p:cNvPr id="4" name="PlaceHolder 3"/>
          <p:cNvSpPr>
            <a:spLocks noGrp="1"/>
          </p:cNvSpPr>
          <p:nvPr>
            <p:ph type="ftr" idx="11"/>
          </p:nvPr>
        </p:nvSpPr>
        <p:spPr/>
        <p:txBody>
          <a:bodyPr/>
          <a:p>
            <a:r>
              <a:t>Footer</a:t>
            </a:r>
          </a:p>
        </p:txBody>
      </p:sp>
      <p:sp>
        <p:nvSpPr>
          <p:cNvPr id="5" name="PlaceHolder 4"/>
          <p:cNvSpPr>
            <a:spLocks noGrp="1"/>
          </p:cNvSpPr>
          <p:nvPr>
            <p:ph type="sldNum" idx="12"/>
          </p:nvPr>
        </p:nvSpPr>
        <p:spPr/>
        <p:txBody>
          <a:bodyPr/>
          <a:p>
            <a:fld id="{9F25A330-B1D0-44C9-91AF-FBB318432C95}" type="slidenum">
              <a:t>&lt;#&gt;</a:t>
            </a:fld>
          </a:p>
        </p:txBody>
      </p:sp>
      <p:sp>
        <p:nvSpPr>
          <p:cNvPr id="6" name="PlaceHolder 5"/>
          <p:cNvSpPr>
            <a:spLocks noGrp="1"/>
          </p:cNvSpPr>
          <p:nvPr>
            <p:ph type="dt" idx="13"/>
          </p:nvPr>
        </p:nvSpPr>
        <p:spPr/>
        <p:txBody>
          <a:bodyPr/>
          <a:p>
            <a:r>
              <a:rPr lang="en-CA"/>
              <a:t/>
            </a:r>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88" name="PlaceHolder 1"/>
          <p:cNvSpPr>
            <a:spLocks noGrp="1"/>
          </p:cNvSpPr>
          <p:nvPr>
            <p:ph type="title"/>
          </p:nvPr>
        </p:nvSpPr>
        <p:spPr>
          <a:xfrm>
            <a:off x="609480" y="152640"/>
            <a:ext cx="8012160" cy="7286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189" name="PlaceHolder 2"/>
          <p:cNvSpPr>
            <a:spLocks noGrp="1"/>
          </p:cNvSpPr>
          <p:nvPr>
            <p:ph/>
          </p:nvPr>
        </p:nvSpPr>
        <p:spPr>
          <a:xfrm>
            <a:off x="609480" y="1073880"/>
            <a:ext cx="4957200" cy="5051160"/>
          </a:xfrm>
          <a:prstGeom prst="rect">
            <a:avLst/>
          </a:prstGeom>
          <a:noFill/>
          <a:ln w="0">
            <a:noFill/>
          </a:ln>
        </p:spPr>
        <p:txBody>
          <a:bodyPr lIns="0" rIns="0" tIns="0" bIns="0" anchor="t">
            <a:normAutofit/>
          </a:bodyPr>
          <a:p>
            <a:endParaRPr b="0" lang="en-CA" sz="3200" spc="-1" strike="noStrike">
              <a:latin typeface="Arial"/>
            </a:endParaRPr>
          </a:p>
        </p:txBody>
      </p:sp>
      <p:sp>
        <p:nvSpPr>
          <p:cNvPr id="190" name="PlaceHolder 3"/>
          <p:cNvSpPr>
            <a:spLocks noGrp="1"/>
          </p:cNvSpPr>
          <p:nvPr>
            <p:ph/>
          </p:nvPr>
        </p:nvSpPr>
        <p:spPr>
          <a:xfrm>
            <a:off x="5815080" y="1073880"/>
            <a:ext cx="4957200" cy="5051160"/>
          </a:xfrm>
          <a:prstGeom prst="rect">
            <a:avLst/>
          </a:prstGeom>
          <a:noFill/>
          <a:ln w="0">
            <a:noFill/>
          </a:ln>
        </p:spPr>
        <p:txBody>
          <a:bodyPr lIns="0" rIns="0" tIns="0" bIns="0" anchor="t">
            <a:normAutofit/>
          </a:bodyPr>
          <a:p>
            <a:endParaRPr b="0" lang="en-CA" sz="3200" spc="-1" strike="noStrike">
              <a:latin typeface="Arial"/>
            </a:endParaRPr>
          </a:p>
        </p:txBody>
      </p:sp>
      <p:sp>
        <p:nvSpPr>
          <p:cNvPr id="5" name="PlaceHolder 4"/>
          <p:cNvSpPr>
            <a:spLocks noGrp="1"/>
          </p:cNvSpPr>
          <p:nvPr>
            <p:ph type="ftr" idx="11"/>
          </p:nvPr>
        </p:nvSpPr>
        <p:spPr/>
        <p:txBody>
          <a:bodyPr/>
          <a:p>
            <a:r>
              <a:t>Footer</a:t>
            </a:r>
          </a:p>
        </p:txBody>
      </p:sp>
      <p:sp>
        <p:nvSpPr>
          <p:cNvPr id="6" name="PlaceHolder 5"/>
          <p:cNvSpPr>
            <a:spLocks noGrp="1"/>
          </p:cNvSpPr>
          <p:nvPr>
            <p:ph type="sldNum" idx="12"/>
          </p:nvPr>
        </p:nvSpPr>
        <p:spPr/>
        <p:txBody>
          <a:bodyPr/>
          <a:p>
            <a:fld id="{0A330376-EEE6-40CC-A601-08EAD0B1D5E2}" type="slidenum">
              <a:t>&lt;#&gt;</a:t>
            </a:fld>
          </a:p>
        </p:txBody>
      </p:sp>
      <p:sp>
        <p:nvSpPr>
          <p:cNvPr id="7" name="PlaceHolder 6"/>
          <p:cNvSpPr>
            <a:spLocks noGrp="1"/>
          </p:cNvSpPr>
          <p:nvPr>
            <p:ph type="dt" idx="13"/>
          </p:nvPr>
        </p:nvSpPr>
        <p:spPr/>
        <p:txBody>
          <a:bodyPr/>
          <a:p>
            <a:r>
              <a:rPr lang="en-CA"/>
              <a:t/>
            </a:r>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91" name="PlaceHolder 1"/>
          <p:cNvSpPr>
            <a:spLocks noGrp="1"/>
          </p:cNvSpPr>
          <p:nvPr>
            <p:ph type="title"/>
          </p:nvPr>
        </p:nvSpPr>
        <p:spPr>
          <a:xfrm>
            <a:off x="609480" y="152640"/>
            <a:ext cx="8012160" cy="7286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3" name="PlaceHolder 2"/>
          <p:cNvSpPr>
            <a:spLocks noGrp="1"/>
          </p:cNvSpPr>
          <p:nvPr>
            <p:ph type="ftr" idx="11"/>
          </p:nvPr>
        </p:nvSpPr>
        <p:spPr/>
        <p:txBody>
          <a:bodyPr/>
          <a:p>
            <a:r>
              <a:t>Footer</a:t>
            </a:r>
          </a:p>
        </p:txBody>
      </p:sp>
      <p:sp>
        <p:nvSpPr>
          <p:cNvPr id="4" name="PlaceHolder 3"/>
          <p:cNvSpPr>
            <a:spLocks noGrp="1"/>
          </p:cNvSpPr>
          <p:nvPr>
            <p:ph type="sldNum" idx="12"/>
          </p:nvPr>
        </p:nvSpPr>
        <p:spPr/>
        <p:txBody>
          <a:bodyPr/>
          <a:p>
            <a:fld id="{D65DA324-B487-429F-A941-5BF08AA36FDB}" type="slidenum">
              <a:t>&lt;#&gt;</a:t>
            </a:fld>
          </a:p>
        </p:txBody>
      </p:sp>
      <p:sp>
        <p:nvSpPr>
          <p:cNvPr id="5" name="PlaceHolder 4"/>
          <p:cNvSpPr>
            <a:spLocks noGrp="1"/>
          </p:cNvSpPr>
          <p:nvPr>
            <p:ph type="dt" idx="13"/>
          </p:nvPr>
        </p:nvSpPr>
        <p:spPr/>
        <p:txBody>
          <a:bodyPr/>
          <a:p>
            <a:r>
              <a:rPr lang="en-CA"/>
              <a:t/>
            </a:r>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92" name="PlaceHolder 1"/>
          <p:cNvSpPr>
            <a:spLocks noGrp="1"/>
          </p:cNvSpPr>
          <p:nvPr>
            <p:ph type="subTitle"/>
          </p:nvPr>
        </p:nvSpPr>
        <p:spPr>
          <a:xfrm>
            <a:off x="609480" y="152640"/>
            <a:ext cx="8012160" cy="3378960"/>
          </a:xfrm>
          <a:prstGeom prst="rect">
            <a:avLst/>
          </a:prstGeom>
          <a:noFill/>
          <a:ln w="0">
            <a:noFill/>
          </a:ln>
        </p:spPr>
        <p:txBody>
          <a:bodyPr lIns="0" rIns="0" tIns="0" bIns="0" anchor="ctr">
            <a:noAutofit/>
          </a:bodyPr>
          <a:p>
            <a:pPr algn="ctr">
              <a:buNone/>
            </a:pPr>
            <a:endParaRPr b="0" lang="en-CA" sz="3200" spc="-1" strike="noStrike">
              <a:latin typeface="Arial"/>
            </a:endParaRPr>
          </a:p>
        </p:txBody>
      </p:sp>
      <p:sp>
        <p:nvSpPr>
          <p:cNvPr id="3" name="PlaceHolder 2"/>
          <p:cNvSpPr>
            <a:spLocks noGrp="1"/>
          </p:cNvSpPr>
          <p:nvPr>
            <p:ph type="ftr" idx="11"/>
          </p:nvPr>
        </p:nvSpPr>
        <p:spPr/>
        <p:txBody>
          <a:bodyPr/>
          <a:p>
            <a:r>
              <a:t>Footer</a:t>
            </a:r>
          </a:p>
        </p:txBody>
      </p:sp>
      <p:sp>
        <p:nvSpPr>
          <p:cNvPr id="4" name="PlaceHolder 3"/>
          <p:cNvSpPr>
            <a:spLocks noGrp="1"/>
          </p:cNvSpPr>
          <p:nvPr>
            <p:ph type="sldNum" idx="12"/>
          </p:nvPr>
        </p:nvSpPr>
        <p:spPr/>
        <p:txBody>
          <a:bodyPr/>
          <a:p>
            <a:fld id="{86663259-2B25-48EB-86F4-3A8AF586318D}" type="slidenum">
              <a:t>&lt;#&gt;</a:t>
            </a:fld>
          </a:p>
        </p:txBody>
      </p:sp>
      <p:sp>
        <p:nvSpPr>
          <p:cNvPr id="5" name="PlaceHolder 4"/>
          <p:cNvSpPr>
            <a:spLocks noGrp="1"/>
          </p:cNvSpPr>
          <p:nvPr>
            <p:ph type="dt" idx="13"/>
          </p:nvPr>
        </p:nvSpPr>
        <p:spPr/>
        <p:txBody>
          <a:bodyPr/>
          <a:p>
            <a:r>
              <a:rPr lang="en-CA"/>
              <a:t/>
            </a:r>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93" name="PlaceHolder 1"/>
          <p:cNvSpPr>
            <a:spLocks noGrp="1"/>
          </p:cNvSpPr>
          <p:nvPr>
            <p:ph type="title"/>
          </p:nvPr>
        </p:nvSpPr>
        <p:spPr>
          <a:xfrm>
            <a:off x="609480" y="152640"/>
            <a:ext cx="8012160" cy="7286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194" name="PlaceHolder 2"/>
          <p:cNvSpPr>
            <a:spLocks noGrp="1"/>
          </p:cNvSpPr>
          <p:nvPr>
            <p:ph/>
          </p:nvPr>
        </p:nvSpPr>
        <p:spPr>
          <a:xfrm>
            <a:off x="609480" y="1073880"/>
            <a:ext cx="4957200" cy="2409120"/>
          </a:xfrm>
          <a:prstGeom prst="rect">
            <a:avLst/>
          </a:prstGeom>
          <a:noFill/>
          <a:ln w="0">
            <a:noFill/>
          </a:ln>
        </p:spPr>
        <p:txBody>
          <a:bodyPr lIns="0" rIns="0" tIns="0" bIns="0" anchor="t">
            <a:normAutofit/>
          </a:bodyPr>
          <a:p>
            <a:endParaRPr b="0" lang="en-CA" sz="3200" spc="-1" strike="noStrike">
              <a:latin typeface="Arial"/>
            </a:endParaRPr>
          </a:p>
        </p:txBody>
      </p:sp>
      <p:sp>
        <p:nvSpPr>
          <p:cNvPr id="195" name="PlaceHolder 3"/>
          <p:cNvSpPr>
            <a:spLocks noGrp="1"/>
          </p:cNvSpPr>
          <p:nvPr>
            <p:ph/>
          </p:nvPr>
        </p:nvSpPr>
        <p:spPr>
          <a:xfrm>
            <a:off x="5815080" y="1073880"/>
            <a:ext cx="4957200" cy="5051160"/>
          </a:xfrm>
          <a:prstGeom prst="rect">
            <a:avLst/>
          </a:prstGeom>
          <a:noFill/>
          <a:ln w="0">
            <a:noFill/>
          </a:ln>
        </p:spPr>
        <p:txBody>
          <a:bodyPr lIns="0" rIns="0" tIns="0" bIns="0" anchor="t">
            <a:normAutofit/>
          </a:bodyPr>
          <a:p>
            <a:endParaRPr b="0" lang="en-CA" sz="3200" spc="-1" strike="noStrike">
              <a:latin typeface="Arial"/>
            </a:endParaRPr>
          </a:p>
        </p:txBody>
      </p:sp>
      <p:sp>
        <p:nvSpPr>
          <p:cNvPr id="196" name="PlaceHolder 4"/>
          <p:cNvSpPr>
            <a:spLocks noGrp="1"/>
          </p:cNvSpPr>
          <p:nvPr>
            <p:ph/>
          </p:nvPr>
        </p:nvSpPr>
        <p:spPr>
          <a:xfrm>
            <a:off x="609480" y="3712320"/>
            <a:ext cx="4957200" cy="2409120"/>
          </a:xfrm>
          <a:prstGeom prst="rect">
            <a:avLst/>
          </a:prstGeom>
          <a:noFill/>
          <a:ln w="0">
            <a:noFill/>
          </a:ln>
        </p:spPr>
        <p:txBody>
          <a:bodyPr lIns="0" rIns="0" tIns="0" bIns="0" anchor="t">
            <a:normAutofit/>
          </a:bodyPr>
          <a:p>
            <a:endParaRPr b="0" lang="en-CA" sz="3200" spc="-1" strike="noStrike">
              <a:latin typeface="Arial"/>
            </a:endParaRPr>
          </a:p>
        </p:txBody>
      </p:sp>
      <p:sp>
        <p:nvSpPr>
          <p:cNvPr id="6" name="PlaceHolder 5"/>
          <p:cNvSpPr>
            <a:spLocks noGrp="1"/>
          </p:cNvSpPr>
          <p:nvPr>
            <p:ph type="ftr" idx="11"/>
          </p:nvPr>
        </p:nvSpPr>
        <p:spPr/>
        <p:txBody>
          <a:bodyPr/>
          <a:p>
            <a:r>
              <a:t>Footer</a:t>
            </a:r>
          </a:p>
        </p:txBody>
      </p:sp>
      <p:sp>
        <p:nvSpPr>
          <p:cNvPr id="7" name="PlaceHolder 6"/>
          <p:cNvSpPr>
            <a:spLocks noGrp="1"/>
          </p:cNvSpPr>
          <p:nvPr>
            <p:ph type="sldNum" idx="12"/>
          </p:nvPr>
        </p:nvSpPr>
        <p:spPr/>
        <p:txBody>
          <a:bodyPr/>
          <a:p>
            <a:fld id="{B4EB4CF1-E080-4BEE-A22D-F48246C6E06D}" type="slidenum">
              <a:t>&lt;#&gt;</a:t>
            </a:fld>
          </a:p>
        </p:txBody>
      </p:sp>
      <p:sp>
        <p:nvSpPr>
          <p:cNvPr id="8" name="PlaceHolder 7"/>
          <p:cNvSpPr>
            <a:spLocks noGrp="1"/>
          </p:cNvSpPr>
          <p:nvPr>
            <p:ph type="dt" idx="13"/>
          </p:nvPr>
        </p:nvSpPr>
        <p:spPr/>
        <p:txBody>
          <a:bodyPr/>
          <a:p>
            <a:r>
              <a:rPr lang="en-CA"/>
              <a:t/>
            </a:r>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97" name="PlaceHolder 1"/>
          <p:cNvSpPr>
            <a:spLocks noGrp="1"/>
          </p:cNvSpPr>
          <p:nvPr>
            <p:ph type="title"/>
          </p:nvPr>
        </p:nvSpPr>
        <p:spPr>
          <a:xfrm>
            <a:off x="609480" y="152640"/>
            <a:ext cx="8012160" cy="7286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198" name="PlaceHolder 2"/>
          <p:cNvSpPr>
            <a:spLocks noGrp="1"/>
          </p:cNvSpPr>
          <p:nvPr>
            <p:ph/>
          </p:nvPr>
        </p:nvSpPr>
        <p:spPr>
          <a:xfrm>
            <a:off x="609480" y="1073880"/>
            <a:ext cx="4957200" cy="5051160"/>
          </a:xfrm>
          <a:prstGeom prst="rect">
            <a:avLst/>
          </a:prstGeom>
          <a:noFill/>
          <a:ln w="0">
            <a:noFill/>
          </a:ln>
        </p:spPr>
        <p:txBody>
          <a:bodyPr lIns="0" rIns="0" tIns="0" bIns="0" anchor="t">
            <a:normAutofit/>
          </a:bodyPr>
          <a:p>
            <a:endParaRPr b="0" lang="en-CA" sz="3200" spc="-1" strike="noStrike">
              <a:latin typeface="Arial"/>
            </a:endParaRPr>
          </a:p>
        </p:txBody>
      </p:sp>
      <p:sp>
        <p:nvSpPr>
          <p:cNvPr id="199" name="PlaceHolder 3"/>
          <p:cNvSpPr>
            <a:spLocks noGrp="1"/>
          </p:cNvSpPr>
          <p:nvPr>
            <p:ph/>
          </p:nvPr>
        </p:nvSpPr>
        <p:spPr>
          <a:xfrm>
            <a:off x="5815080" y="1073880"/>
            <a:ext cx="4957200" cy="2409120"/>
          </a:xfrm>
          <a:prstGeom prst="rect">
            <a:avLst/>
          </a:prstGeom>
          <a:noFill/>
          <a:ln w="0">
            <a:noFill/>
          </a:ln>
        </p:spPr>
        <p:txBody>
          <a:bodyPr lIns="0" rIns="0" tIns="0" bIns="0" anchor="t">
            <a:normAutofit/>
          </a:bodyPr>
          <a:p>
            <a:endParaRPr b="0" lang="en-CA" sz="3200" spc="-1" strike="noStrike">
              <a:latin typeface="Arial"/>
            </a:endParaRPr>
          </a:p>
        </p:txBody>
      </p:sp>
      <p:sp>
        <p:nvSpPr>
          <p:cNvPr id="200" name="PlaceHolder 4"/>
          <p:cNvSpPr>
            <a:spLocks noGrp="1"/>
          </p:cNvSpPr>
          <p:nvPr>
            <p:ph/>
          </p:nvPr>
        </p:nvSpPr>
        <p:spPr>
          <a:xfrm>
            <a:off x="5815080" y="3712320"/>
            <a:ext cx="4957200" cy="2409120"/>
          </a:xfrm>
          <a:prstGeom prst="rect">
            <a:avLst/>
          </a:prstGeom>
          <a:noFill/>
          <a:ln w="0">
            <a:noFill/>
          </a:ln>
        </p:spPr>
        <p:txBody>
          <a:bodyPr lIns="0" rIns="0" tIns="0" bIns="0" anchor="t">
            <a:normAutofit/>
          </a:bodyPr>
          <a:p>
            <a:endParaRPr b="0" lang="en-CA" sz="3200" spc="-1" strike="noStrike">
              <a:latin typeface="Arial"/>
            </a:endParaRPr>
          </a:p>
        </p:txBody>
      </p:sp>
      <p:sp>
        <p:nvSpPr>
          <p:cNvPr id="6" name="PlaceHolder 5"/>
          <p:cNvSpPr>
            <a:spLocks noGrp="1"/>
          </p:cNvSpPr>
          <p:nvPr>
            <p:ph type="ftr" idx="11"/>
          </p:nvPr>
        </p:nvSpPr>
        <p:spPr/>
        <p:txBody>
          <a:bodyPr/>
          <a:p>
            <a:r>
              <a:t>Footer</a:t>
            </a:r>
          </a:p>
        </p:txBody>
      </p:sp>
      <p:sp>
        <p:nvSpPr>
          <p:cNvPr id="7" name="PlaceHolder 6"/>
          <p:cNvSpPr>
            <a:spLocks noGrp="1"/>
          </p:cNvSpPr>
          <p:nvPr>
            <p:ph type="sldNum" idx="12"/>
          </p:nvPr>
        </p:nvSpPr>
        <p:spPr/>
        <p:txBody>
          <a:bodyPr/>
          <a:p>
            <a:fld id="{60808F4E-7930-43C4-AF1E-E72693594950}" type="slidenum">
              <a:t>&lt;#&gt;</a:t>
            </a:fld>
          </a:p>
        </p:txBody>
      </p:sp>
      <p:sp>
        <p:nvSpPr>
          <p:cNvPr id="8" name="PlaceHolder 7"/>
          <p:cNvSpPr>
            <a:spLocks noGrp="1"/>
          </p:cNvSpPr>
          <p:nvPr>
            <p:ph type="dt" idx="13"/>
          </p:nvPr>
        </p:nvSpPr>
        <p:spPr/>
        <p:txBody>
          <a:bodyPr/>
          <a:p>
            <a:r>
              <a:rPr lang="en-CA"/>
              <a:t/>
            </a:r>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01" name="PlaceHolder 1"/>
          <p:cNvSpPr>
            <a:spLocks noGrp="1"/>
          </p:cNvSpPr>
          <p:nvPr>
            <p:ph type="title"/>
          </p:nvPr>
        </p:nvSpPr>
        <p:spPr>
          <a:xfrm>
            <a:off x="609480" y="152640"/>
            <a:ext cx="8012160" cy="7286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202" name="PlaceHolder 2"/>
          <p:cNvSpPr>
            <a:spLocks noGrp="1"/>
          </p:cNvSpPr>
          <p:nvPr>
            <p:ph/>
          </p:nvPr>
        </p:nvSpPr>
        <p:spPr>
          <a:xfrm>
            <a:off x="609480" y="1073880"/>
            <a:ext cx="4957200" cy="2409120"/>
          </a:xfrm>
          <a:prstGeom prst="rect">
            <a:avLst/>
          </a:prstGeom>
          <a:noFill/>
          <a:ln w="0">
            <a:noFill/>
          </a:ln>
        </p:spPr>
        <p:txBody>
          <a:bodyPr lIns="0" rIns="0" tIns="0" bIns="0" anchor="t">
            <a:normAutofit/>
          </a:bodyPr>
          <a:p>
            <a:endParaRPr b="0" lang="en-CA" sz="3200" spc="-1" strike="noStrike">
              <a:latin typeface="Arial"/>
            </a:endParaRPr>
          </a:p>
        </p:txBody>
      </p:sp>
      <p:sp>
        <p:nvSpPr>
          <p:cNvPr id="203" name="PlaceHolder 3"/>
          <p:cNvSpPr>
            <a:spLocks noGrp="1"/>
          </p:cNvSpPr>
          <p:nvPr>
            <p:ph/>
          </p:nvPr>
        </p:nvSpPr>
        <p:spPr>
          <a:xfrm>
            <a:off x="5815080" y="1073880"/>
            <a:ext cx="4957200" cy="2409120"/>
          </a:xfrm>
          <a:prstGeom prst="rect">
            <a:avLst/>
          </a:prstGeom>
          <a:noFill/>
          <a:ln w="0">
            <a:noFill/>
          </a:ln>
        </p:spPr>
        <p:txBody>
          <a:bodyPr lIns="0" rIns="0" tIns="0" bIns="0" anchor="t">
            <a:normAutofit/>
          </a:bodyPr>
          <a:p>
            <a:endParaRPr b="0" lang="en-CA" sz="3200" spc="-1" strike="noStrike">
              <a:latin typeface="Arial"/>
            </a:endParaRPr>
          </a:p>
        </p:txBody>
      </p:sp>
      <p:sp>
        <p:nvSpPr>
          <p:cNvPr id="204" name="PlaceHolder 4"/>
          <p:cNvSpPr>
            <a:spLocks noGrp="1"/>
          </p:cNvSpPr>
          <p:nvPr>
            <p:ph/>
          </p:nvPr>
        </p:nvSpPr>
        <p:spPr>
          <a:xfrm>
            <a:off x="609480" y="3712320"/>
            <a:ext cx="10158840" cy="2409120"/>
          </a:xfrm>
          <a:prstGeom prst="rect">
            <a:avLst/>
          </a:prstGeom>
          <a:noFill/>
          <a:ln w="0">
            <a:noFill/>
          </a:ln>
        </p:spPr>
        <p:txBody>
          <a:bodyPr lIns="0" rIns="0" tIns="0" bIns="0" anchor="t">
            <a:normAutofit/>
          </a:bodyPr>
          <a:p>
            <a:endParaRPr b="0" lang="en-CA" sz="3200" spc="-1" strike="noStrike">
              <a:latin typeface="Arial"/>
            </a:endParaRPr>
          </a:p>
        </p:txBody>
      </p:sp>
      <p:sp>
        <p:nvSpPr>
          <p:cNvPr id="6" name="PlaceHolder 5"/>
          <p:cNvSpPr>
            <a:spLocks noGrp="1"/>
          </p:cNvSpPr>
          <p:nvPr>
            <p:ph type="ftr" idx="11"/>
          </p:nvPr>
        </p:nvSpPr>
        <p:spPr/>
        <p:txBody>
          <a:bodyPr/>
          <a:p>
            <a:r>
              <a:t>Footer</a:t>
            </a:r>
          </a:p>
        </p:txBody>
      </p:sp>
      <p:sp>
        <p:nvSpPr>
          <p:cNvPr id="7" name="PlaceHolder 6"/>
          <p:cNvSpPr>
            <a:spLocks noGrp="1"/>
          </p:cNvSpPr>
          <p:nvPr>
            <p:ph type="sldNum" idx="12"/>
          </p:nvPr>
        </p:nvSpPr>
        <p:spPr/>
        <p:txBody>
          <a:bodyPr/>
          <a:p>
            <a:fld id="{3286DC2E-3057-481C-A0CC-A7DE7A680FA2}" type="slidenum">
              <a:t>&lt;#&gt;</a:t>
            </a:fld>
          </a:p>
        </p:txBody>
      </p:sp>
      <p:sp>
        <p:nvSpPr>
          <p:cNvPr id="8" name="PlaceHolder 7"/>
          <p:cNvSpPr>
            <a:spLocks noGrp="1"/>
          </p:cNvSpPr>
          <p:nvPr>
            <p:ph type="dt" idx="13"/>
          </p:nvPr>
        </p:nvSpPr>
        <p:spPr/>
        <p:txBody>
          <a:bodyPr/>
          <a:p>
            <a:r>
              <a:rPr lang="en-CA"/>
              <a:t/>
            </a:r>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05" name="PlaceHolder 1"/>
          <p:cNvSpPr>
            <a:spLocks noGrp="1"/>
          </p:cNvSpPr>
          <p:nvPr>
            <p:ph type="title"/>
          </p:nvPr>
        </p:nvSpPr>
        <p:spPr>
          <a:xfrm>
            <a:off x="609480" y="152640"/>
            <a:ext cx="8012160" cy="7286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206" name="PlaceHolder 2"/>
          <p:cNvSpPr>
            <a:spLocks noGrp="1"/>
          </p:cNvSpPr>
          <p:nvPr>
            <p:ph/>
          </p:nvPr>
        </p:nvSpPr>
        <p:spPr>
          <a:xfrm>
            <a:off x="609480" y="1073880"/>
            <a:ext cx="10158840" cy="2409120"/>
          </a:xfrm>
          <a:prstGeom prst="rect">
            <a:avLst/>
          </a:prstGeom>
          <a:noFill/>
          <a:ln w="0">
            <a:noFill/>
          </a:ln>
        </p:spPr>
        <p:txBody>
          <a:bodyPr lIns="0" rIns="0" tIns="0" bIns="0" anchor="t">
            <a:normAutofit/>
          </a:bodyPr>
          <a:p>
            <a:endParaRPr b="0" lang="en-CA" sz="3200" spc="-1" strike="noStrike">
              <a:latin typeface="Arial"/>
            </a:endParaRPr>
          </a:p>
        </p:txBody>
      </p:sp>
      <p:sp>
        <p:nvSpPr>
          <p:cNvPr id="207" name="PlaceHolder 3"/>
          <p:cNvSpPr>
            <a:spLocks noGrp="1"/>
          </p:cNvSpPr>
          <p:nvPr>
            <p:ph/>
          </p:nvPr>
        </p:nvSpPr>
        <p:spPr>
          <a:xfrm>
            <a:off x="609480" y="3712320"/>
            <a:ext cx="10158840" cy="2409120"/>
          </a:xfrm>
          <a:prstGeom prst="rect">
            <a:avLst/>
          </a:prstGeom>
          <a:noFill/>
          <a:ln w="0">
            <a:noFill/>
          </a:ln>
        </p:spPr>
        <p:txBody>
          <a:bodyPr lIns="0" rIns="0" tIns="0" bIns="0" anchor="t">
            <a:normAutofit/>
          </a:bodyPr>
          <a:p>
            <a:endParaRPr b="0" lang="en-CA" sz="3200" spc="-1" strike="noStrike">
              <a:latin typeface="Arial"/>
            </a:endParaRPr>
          </a:p>
        </p:txBody>
      </p:sp>
      <p:sp>
        <p:nvSpPr>
          <p:cNvPr id="5" name="PlaceHolder 4"/>
          <p:cNvSpPr>
            <a:spLocks noGrp="1"/>
          </p:cNvSpPr>
          <p:nvPr>
            <p:ph type="ftr" idx="11"/>
          </p:nvPr>
        </p:nvSpPr>
        <p:spPr/>
        <p:txBody>
          <a:bodyPr/>
          <a:p>
            <a:r>
              <a:t>Footer</a:t>
            </a:r>
          </a:p>
        </p:txBody>
      </p:sp>
      <p:sp>
        <p:nvSpPr>
          <p:cNvPr id="6" name="PlaceHolder 5"/>
          <p:cNvSpPr>
            <a:spLocks noGrp="1"/>
          </p:cNvSpPr>
          <p:nvPr>
            <p:ph type="sldNum" idx="12"/>
          </p:nvPr>
        </p:nvSpPr>
        <p:spPr/>
        <p:txBody>
          <a:bodyPr/>
          <a:p>
            <a:fld id="{FDF943ED-D503-4D2A-8702-E9DDF59CAF3F}" type="slidenum">
              <a:t>&lt;#&gt;</a:t>
            </a:fld>
          </a:p>
        </p:txBody>
      </p:sp>
      <p:sp>
        <p:nvSpPr>
          <p:cNvPr id="7" name="PlaceHolder 6"/>
          <p:cNvSpPr>
            <a:spLocks noGrp="1"/>
          </p:cNvSpPr>
          <p:nvPr>
            <p:ph type="dt" idx="13"/>
          </p:nvPr>
        </p:nvSpPr>
        <p:spPr/>
        <p:txBody>
          <a:bodyPr/>
          <a:p>
            <a:r>
              <a:rPr lang="en-CA"/>
              <a:t/>
            </a:r>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08" name="PlaceHolder 1"/>
          <p:cNvSpPr>
            <a:spLocks noGrp="1"/>
          </p:cNvSpPr>
          <p:nvPr>
            <p:ph type="title"/>
          </p:nvPr>
        </p:nvSpPr>
        <p:spPr>
          <a:xfrm>
            <a:off x="609480" y="152640"/>
            <a:ext cx="8012160" cy="7286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209" name="PlaceHolder 2"/>
          <p:cNvSpPr>
            <a:spLocks noGrp="1"/>
          </p:cNvSpPr>
          <p:nvPr>
            <p:ph/>
          </p:nvPr>
        </p:nvSpPr>
        <p:spPr>
          <a:xfrm>
            <a:off x="609480" y="1073880"/>
            <a:ext cx="4957200" cy="2409120"/>
          </a:xfrm>
          <a:prstGeom prst="rect">
            <a:avLst/>
          </a:prstGeom>
          <a:noFill/>
          <a:ln w="0">
            <a:noFill/>
          </a:ln>
        </p:spPr>
        <p:txBody>
          <a:bodyPr lIns="0" rIns="0" tIns="0" bIns="0" anchor="t">
            <a:normAutofit/>
          </a:bodyPr>
          <a:p>
            <a:endParaRPr b="0" lang="en-CA" sz="3200" spc="-1" strike="noStrike">
              <a:latin typeface="Arial"/>
            </a:endParaRPr>
          </a:p>
        </p:txBody>
      </p:sp>
      <p:sp>
        <p:nvSpPr>
          <p:cNvPr id="210" name="PlaceHolder 3"/>
          <p:cNvSpPr>
            <a:spLocks noGrp="1"/>
          </p:cNvSpPr>
          <p:nvPr>
            <p:ph/>
          </p:nvPr>
        </p:nvSpPr>
        <p:spPr>
          <a:xfrm>
            <a:off x="5815080" y="1073880"/>
            <a:ext cx="4957200" cy="2409120"/>
          </a:xfrm>
          <a:prstGeom prst="rect">
            <a:avLst/>
          </a:prstGeom>
          <a:noFill/>
          <a:ln w="0">
            <a:noFill/>
          </a:ln>
        </p:spPr>
        <p:txBody>
          <a:bodyPr lIns="0" rIns="0" tIns="0" bIns="0" anchor="t">
            <a:normAutofit/>
          </a:bodyPr>
          <a:p>
            <a:endParaRPr b="0" lang="en-CA" sz="3200" spc="-1" strike="noStrike">
              <a:latin typeface="Arial"/>
            </a:endParaRPr>
          </a:p>
        </p:txBody>
      </p:sp>
      <p:sp>
        <p:nvSpPr>
          <p:cNvPr id="211" name="PlaceHolder 4"/>
          <p:cNvSpPr>
            <a:spLocks noGrp="1"/>
          </p:cNvSpPr>
          <p:nvPr>
            <p:ph/>
          </p:nvPr>
        </p:nvSpPr>
        <p:spPr>
          <a:xfrm>
            <a:off x="609480" y="3712320"/>
            <a:ext cx="4957200" cy="2409120"/>
          </a:xfrm>
          <a:prstGeom prst="rect">
            <a:avLst/>
          </a:prstGeom>
          <a:noFill/>
          <a:ln w="0">
            <a:noFill/>
          </a:ln>
        </p:spPr>
        <p:txBody>
          <a:bodyPr lIns="0" rIns="0" tIns="0" bIns="0" anchor="t">
            <a:normAutofit/>
          </a:bodyPr>
          <a:p>
            <a:endParaRPr b="0" lang="en-CA" sz="3200" spc="-1" strike="noStrike">
              <a:latin typeface="Arial"/>
            </a:endParaRPr>
          </a:p>
        </p:txBody>
      </p:sp>
      <p:sp>
        <p:nvSpPr>
          <p:cNvPr id="212" name="PlaceHolder 5"/>
          <p:cNvSpPr>
            <a:spLocks noGrp="1"/>
          </p:cNvSpPr>
          <p:nvPr>
            <p:ph/>
          </p:nvPr>
        </p:nvSpPr>
        <p:spPr>
          <a:xfrm>
            <a:off x="5815080" y="3712320"/>
            <a:ext cx="4957200" cy="2409120"/>
          </a:xfrm>
          <a:prstGeom prst="rect">
            <a:avLst/>
          </a:prstGeom>
          <a:noFill/>
          <a:ln w="0">
            <a:noFill/>
          </a:ln>
        </p:spPr>
        <p:txBody>
          <a:bodyPr lIns="0" rIns="0" tIns="0" bIns="0" anchor="t">
            <a:normAutofit/>
          </a:bodyPr>
          <a:p>
            <a:endParaRPr b="0" lang="en-CA" sz="3200" spc="-1" strike="noStrike">
              <a:latin typeface="Arial"/>
            </a:endParaRPr>
          </a:p>
        </p:txBody>
      </p:sp>
      <p:sp>
        <p:nvSpPr>
          <p:cNvPr id="7" name="PlaceHolder 6"/>
          <p:cNvSpPr>
            <a:spLocks noGrp="1"/>
          </p:cNvSpPr>
          <p:nvPr>
            <p:ph type="ftr" idx="11"/>
          </p:nvPr>
        </p:nvSpPr>
        <p:spPr/>
        <p:txBody>
          <a:bodyPr/>
          <a:p>
            <a:r>
              <a:t>Footer</a:t>
            </a:r>
          </a:p>
        </p:txBody>
      </p:sp>
      <p:sp>
        <p:nvSpPr>
          <p:cNvPr id="8" name="PlaceHolder 7"/>
          <p:cNvSpPr>
            <a:spLocks noGrp="1"/>
          </p:cNvSpPr>
          <p:nvPr>
            <p:ph type="sldNum" idx="12"/>
          </p:nvPr>
        </p:nvSpPr>
        <p:spPr/>
        <p:txBody>
          <a:bodyPr/>
          <a:p>
            <a:fld id="{871461E1-36D1-4710-B0E2-6493A0BCACAE}" type="slidenum">
              <a:t>&lt;#&gt;</a:t>
            </a:fld>
          </a:p>
        </p:txBody>
      </p:sp>
      <p:sp>
        <p:nvSpPr>
          <p:cNvPr id="9" name="PlaceHolder 8"/>
          <p:cNvSpPr>
            <a:spLocks noGrp="1"/>
          </p:cNvSpPr>
          <p:nvPr>
            <p:ph type="dt" idx="13"/>
          </p:nvPr>
        </p:nvSpPr>
        <p:spPr/>
        <p:txBody>
          <a:bodyPr/>
          <a:p>
            <a:r>
              <a:rPr lang="en-CA"/>
              <a:t/>
            </a: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7" name="PlaceHolder 1"/>
          <p:cNvSpPr>
            <a:spLocks noGrp="1"/>
          </p:cNvSpPr>
          <p:nvPr>
            <p:ph type="subTitle"/>
          </p:nvPr>
        </p:nvSpPr>
        <p:spPr>
          <a:xfrm>
            <a:off x="609480" y="152640"/>
            <a:ext cx="8012160" cy="3378960"/>
          </a:xfrm>
          <a:prstGeom prst="rect">
            <a:avLst/>
          </a:prstGeom>
          <a:noFill/>
          <a:ln w="0">
            <a:noFill/>
          </a:ln>
        </p:spPr>
        <p:txBody>
          <a:bodyPr lIns="0" rIns="0" tIns="0" bIns="0" anchor="ctr">
            <a:noAutofit/>
          </a:bodyPr>
          <a:p>
            <a:pPr algn="ctr">
              <a:buNone/>
            </a:pPr>
            <a:endParaRPr b="0" lang="en-CA" sz="3200" spc="-1" strike="noStrike">
              <a:latin typeface="Arial"/>
            </a:endParaRPr>
          </a:p>
        </p:txBody>
      </p:sp>
      <p:sp>
        <p:nvSpPr>
          <p:cNvPr id="3" name="PlaceHolder 2"/>
          <p:cNvSpPr>
            <a:spLocks noGrp="1"/>
          </p:cNvSpPr>
          <p:nvPr>
            <p:ph type="ftr" idx="1"/>
          </p:nvPr>
        </p:nvSpPr>
        <p:spPr/>
        <p:txBody>
          <a:bodyPr/>
          <a:p>
            <a:r>
              <a:t>Footer</a:t>
            </a:r>
          </a:p>
        </p:txBody>
      </p:sp>
      <p:sp>
        <p:nvSpPr>
          <p:cNvPr id="4" name="PlaceHolder 3"/>
          <p:cNvSpPr>
            <a:spLocks noGrp="1"/>
          </p:cNvSpPr>
          <p:nvPr>
            <p:ph type="sldNum" idx="2"/>
          </p:nvPr>
        </p:nvSpPr>
        <p:spPr/>
        <p:txBody>
          <a:bodyPr/>
          <a:p>
            <a:fld id="{7338CCA3-CD93-49BC-BDCC-AE831A699641}" type="slidenum">
              <a:t>&lt;#&gt;</a:t>
            </a:fld>
          </a:p>
        </p:txBody>
      </p:sp>
      <p:sp>
        <p:nvSpPr>
          <p:cNvPr id="5" name="PlaceHolder 4"/>
          <p:cNvSpPr>
            <a:spLocks noGrp="1"/>
          </p:cNvSpPr>
          <p:nvPr>
            <p:ph type="dt" idx="3"/>
          </p:nvPr>
        </p:nvSpPr>
        <p:spPr/>
        <p:txBody>
          <a:bodyPr/>
          <a:p>
            <a:r>
              <a:rPr lang="en-CA"/>
              <a:t/>
            </a:r>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13" name="PlaceHolder 1"/>
          <p:cNvSpPr>
            <a:spLocks noGrp="1"/>
          </p:cNvSpPr>
          <p:nvPr>
            <p:ph type="title"/>
          </p:nvPr>
        </p:nvSpPr>
        <p:spPr>
          <a:xfrm>
            <a:off x="609480" y="152640"/>
            <a:ext cx="8012160" cy="7286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214" name="PlaceHolder 2"/>
          <p:cNvSpPr>
            <a:spLocks noGrp="1"/>
          </p:cNvSpPr>
          <p:nvPr>
            <p:ph/>
          </p:nvPr>
        </p:nvSpPr>
        <p:spPr>
          <a:xfrm>
            <a:off x="609480" y="1073880"/>
            <a:ext cx="3270960" cy="2409120"/>
          </a:xfrm>
          <a:prstGeom prst="rect">
            <a:avLst/>
          </a:prstGeom>
          <a:noFill/>
          <a:ln w="0">
            <a:noFill/>
          </a:ln>
        </p:spPr>
        <p:txBody>
          <a:bodyPr lIns="0" rIns="0" tIns="0" bIns="0" anchor="t">
            <a:normAutofit/>
          </a:bodyPr>
          <a:p>
            <a:endParaRPr b="0" lang="en-CA" sz="3200" spc="-1" strike="noStrike">
              <a:latin typeface="Arial"/>
            </a:endParaRPr>
          </a:p>
        </p:txBody>
      </p:sp>
      <p:sp>
        <p:nvSpPr>
          <p:cNvPr id="215" name="PlaceHolder 3"/>
          <p:cNvSpPr>
            <a:spLocks noGrp="1"/>
          </p:cNvSpPr>
          <p:nvPr>
            <p:ph/>
          </p:nvPr>
        </p:nvSpPr>
        <p:spPr>
          <a:xfrm>
            <a:off x="4044240" y="1073880"/>
            <a:ext cx="3270960" cy="2409120"/>
          </a:xfrm>
          <a:prstGeom prst="rect">
            <a:avLst/>
          </a:prstGeom>
          <a:noFill/>
          <a:ln w="0">
            <a:noFill/>
          </a:ln>
        </p:spPr>
        <p:txBody>
          <a:bodyPr lIns="0" rIns="0" tIns="0" bIns="0" anchor="t">
            <a:normAutofit/>
          </a:bodyPr>
          <a:p>
            <a:endParaRPr b="0" lang="en-CA" sz="3200" spc="-1" strike="noStrike">
              <a:latin typeface="Arial"/>
            </a:endParaRPr>
          </a:p>
        </p:txBody>
      </p:sp>
      <p:sp>
        <p:nvSpPr>
          <p:cNvPr id="216" name="PlaceHolder 4"/>
          <p:cNvSpPr>
            <a:spLocks noGrp="1"/>
          </p:cNvSpPr>
          <p:nvPr>
            <p:ph/>
          </p:nvPr>
        </p:nvSpPr>
        <p:spPr>
          <a:xfrm>
            <a:off x="7479360" y="1073880"/>
            <a:ext cx="3270960" cy="2409120"/>
          </a:xfrm>
          <a:prstGeom prst="rect">
            <a:avLst/>
          </a:prstGeom>
          <a:noFill/>
          <a:ln w="0">
            <a:noFill/>
          </a:ln>
        </p:spPr>
        <p:txBody>
          <a:bodyPr lIns="0" rIns="0" tIns="0" bIns="0" anchor="t">
            <a:normAutofit/>
          </a:bodyPr>
          <a:p>
            <a:endParaRPr b="0" lang="en-CA" sz="3200" spc="-1" strike="noStrike">
              <a:latin typeface="Arial"/>
            </a:endParaRPr>
          </a:p>
        </p:txBody>
      </p:sp>
      <p:sp>
        <p:nvSpPr>
          <p:cNvPr id="217" name="PlaceHolder 5"/>
          <p:cNvSpPr>
            <a:spLocks noGrp="1"/>
          </p:cNvSpPr>
          <p:nvPr>
            <p:ph/>
          </p:nvPr>
        </p:nvSpPr>
        <p:spPr>
          <a:xfrm>
            <a:off x="609480" y="3712320"/>
            <a:ext cx="3270960" cy="2409120"/>
          </a:xfrm>
          <a:prstGeom prst="rect">
            <a:avLst/>
          </a:prstGeom>
          <a:noFill/>
          <a:ln w="0">
            <a:noFill/>
          </a:ln>
        </p:spPr>
        <p:txBody>
          <a:bodyPr lIns="0" rIns="0" tIns="0" bIns="0" anchor="t">
            <a:normAutofit/>
          </a:bodyPr>
          <a:p>
            <a:endParaRPr b="0" lang="en-CA" sz="3200" spc="-1" strike="noStrike">
              <a:latin typeface="Arial"/>
            </a:endParaRPr>
          </a:p>
        </p:txBody>
      </p:sp>
      <p:sp>
        <p:nvSpPr>
          <p:cNvPr id="218" name="PlaceHolder 6"/>
          <p:cNvSpPr>
            <a:spLocks noGrp="1"/>
          </p:cNvSpPr>
          <p:nvPr>
            <p:ph/>
          </p:nvPr>
        </p:nvSpPr>
        <p:spPr>
          <a:xfrm>
            <a:off x="4044240" y="3712320"/>
            <a:ext cx="3270960" cy="2409120"/>
          </a:xfrm>
          <a:prstGeom prst="rect">
            <a:avLst/>
          </a:prstGeom>
          <a:noFill/>
          <a:ln w="0">
            <a:noFill/>
          </a:ln>
        </p:spPr>
        <p:txBody>
          <a:bodyPr lIns="0" rIns="0" tIns="0" bIns="0" anchor="t">
            <a:normAutofit/>
          </a:bodyPr>
          <a:p>
            <a:endParaRPr b="0" lang="en-CA" sz="3200" spc="-1" strike="noStrike">
              <a:latin typeface="Arial"/>
            </a:endParaRPr>
          </a:p>
        </p:txBody>
      </p:sp>
      <p:sp>
        <p:nvSpPr>
          <p:cNvPr id="219" name="PlaceHolder 7"/>
          <p:cNvSpPr>
            <a:spLocks noGrp="1"/>
          </p:cNvSpPr>
          <p:nvPr>
            <p:ph/>
          </p:nvPr>
        </p:nvSpPr>
        <p:spPr>
          <a:xfrm>
            <a:off x="7479360" y="3712320"/>
            <a:ext cx="3270960" cy="2409120"/>
          </a:xfrm>
          <a:prstGeom prst="rect">
            <a:avLst/>
          </a:prstGeom>
          <a:noFill/>
          <a:ln w="0">
            <a:noFill/>
          </a:ln>
        </p:spPr>
        <p:txBody>
          <a:bodyPr lIns="0" rIns="0" tIns="0" bIns="0" anchor="t">
            <a:normAutofit/>
          </a:bodyPr>
          <a:p>
            <a:endParaRPr b="0" lang="en-CA" sz="3200" spc="-1" strike="noStrike">
              <a:latin typeface="Arial"/>
            </a:endParaRPr>
          </a:p>
        </p:txBody>
      </p:sp>
      <p:sp>
        <p:nvSpPr>
          <p:cNvPr id="9" name="PlaceHolder 8"/>
          <p:cNvSpPr>
            <a:spLocks noGrp="1"/>
          </p:cNvSpPr>
          <p:nvPr>
            <p:ph type="ftr" idx="11"/>
          </p:nvPr>
        </p:nvSpPr>
        <p:spPr/>
        <p:txBody>
          <a:bodyPr/>
          <a:p>
            <a:r>
              <a:t>Footer</a:t>
            </a:r>
          </a:p>
        </p:txBody>
      </p:sp>
      <p:sp>
        <p:nvSpPr>
          <p:cNvPr id="10" name="PlaceHolder 9"/>
          <p:cNvSpPr>
            <a:spLocks noGrp="1"/>
          </p:cNvSpPr>
          <p:nvPr>
            <p:ph type="sldNum" idx="12"/>
          </p:nvPr>
        </p:nvSpPr>
        <p:spPr/>
        <p:txBody>
          <a:bodyPr/>
          <a:p>
            <a:fld id="{19C0F7A0-3966-4B6B-B51D-4504CC0FA77E}" type="slidenum">
              <a:t>&lt;#&gt;</a:t>
            </a:fld>
          </a:p>
        </p:txBody>
      </p:sp>
      <p:sp>
        <p:nvSpPr>
          <p:cNvPr id="11" name="PlaceHolder 10"/>
          <p:cNvSpPr>
            <a:spLocks noGrp="1"/>
          </p:cNvSpPr>
          <p:nvPr>
            <p:ph type="dt" idx="13"/>
          </p:nvPr>
        </p:nvSpPr>
        <p:spPr/>
        <p:txBody>
          <a:bodyPr/>
          <a:p>
            <a:r>
              <a:rPr lang="en-CA"/>
              <a:t/>
            </a:r>
          </a:p>
        </p:txBody>
      </p:sp>
    </p:spTree>
  </p:cSld>
</p:sldLayout>
</file>

<file path=ppt/slideLayouts/slideLayout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4"/>
          </p:nvPr>
        </p:nvSpPr>
        <p:spPr/>
        <p:txBody>
          <a:bodyPr/>
          <a:p>
            <a:r>
              <a:t>Footer</a:t>
            </a:r>
          </a:p>
        </p:txBody>
      </p:sp>
      <p:sp>
        <p:nvSpPr>
          <p:cNvPr id="3" name="PlaceHolder 2"/>
          <p:cNvSpPr>
            <a:spLocks noGrp="1"/>
          </p:cNvSpPr>
          <p:nvPr>
            <p:ph type="sldNum" idx="15"/>
          </p:nvPr>
        </p:nvSpPr>
        <p:spPr/>
        <p:txBody>
          <a:bodyPr/>
          <a:p>
            <a:fld id="{510EB4DF-5A3D-466B-BEE7-2BF8EF8EDA36}" type="slidenum">
              <a:t>&lt;#&gt;</a:t>
            </a:fld>
          </a:p>
        </p:txBody>
      </p:sp>
      <p:sp>
        <p:nvSpPr>
          <p:cNvPr id="4" name="PlaceHolder 3"/>
          <p:cNvSpPr>
            <a:spLocks noGrp="1"/>
          </p:cNvSpPr>
          <p:nvPr>
            <p:ph type="dt" idx="16"/>
          </p:nvPr>
        </p:nvSpPr>
        <p:spPr/>
        <p:txBody>
          <a:bodyPr/>
          <a:p>
            <a:r>
              <a:rPr lang="en-CA"/>
              <a:t/>
            </a:r>
          </a:p>
        </p:txBody>
      </p:sp>
    </p:spTree>
  </p:cSld>
</p:sldLayout>
</file>

<file path=ppt/slideLayouts/slideLayout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29" name="PlaceHolder 1"/>
          <p:cNvSpPr>
            <a:spLocks noGrp="1"/>
          </p:cNvSpPr>
          <p:nvPr>
            <p:ph type="title"/>
          </p:nvPr>
        </p:nvSpPr>
        <p:spPr>
          <a:xfrm>
            <a:off x="609480" y="152640"/>
            <a:ext cx="8012160" cy="7286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230" name="PlaceHolder 2"/>
          <p:cNvSpPr>
            <a:spLocks noGrp="1"/>
          </p:cNvSpPr>
          <p:nvPr>
            <p:ph type="subTitle"/>
          </p:nvPr>
        </p:nvSpPr>
        <p:spPr>
          <a:xfrm>
            <a:off x="609480" y="1073880"/>
            <a:ext cx="10158840" cy="5051160"/>
          </a:xfrm>
          <a:prstGeom prst="rect">
            <a:avLst/>
          </a:prstGeom>
          <a:noFill/>
          <a:ln w="0">
            <a:noFill/>
          </a:ln>
        </p:spPr>
        <p:txBody>
          <a:bodyPr lIns="0" rIns="0" tIns="0" bIns="0" anchor="ctr">
            <a:noAutofit/>
          </a:bodyPr>
          <a:p>
            <a:pPr algn="ctr">
              <a:buNone/>
            </a:pPr>
            <a:endParaRPr b="0" lang="en-CA" sz="3200" spc="-1" strike="noStrike">
              <a:latin typeface="Arial"/>
            </a:endParaRPr>
          </a:p>
        </p:txBody>
      </p:sp>
      <p:sp>
        <p:nvSpPr>
          <p:cNvPr id="4" name="PlaceHolder 3"/>
          <p:cNvSpPr>
            <a:spLocks noGrp="1"/>
          </p:cNvSpPr>
          <p:nvPr>
            <p:ph type="ftr" idx="14"/>
          </p:nvPr>
        </p:nvSpPr>
        <p:spPr/>
        <p:txBody>
          <a:bodyPr/>
          <a:p>
            <a:r>
              <a:t>Footer</a:t>
            </a:r>
          </a:p>
        </p:txBody>
      </p:sp>
      <p:sp>
        <p:nvSpPr>
          <p:cNvPr id="5" name="PlaceHolder 4"/>
          <p:cNvSpPr>
            <a:spLocks noGrp="1"/>
          </p:cNvSpPr>
          <p:nvPr>
            <p:ph type="sldNum" idx="15"/>
          </p:nvPr>
        </p:nvSpPr>
        <p:spPr/>
        <p:txBody>
          <a:bodyPr/>
          <a:p>
            <a:fld id="{81C791EE-99DB-41A0-A6BE-01B602B9519B}" type="slidenum">
              <a:t>&lt;#&gt;</a:t>
            </a:fld>
          </a:p>
        </p:txBody>
      </p:sp>
      <p:sp>
        <p:nvSpPr>
          <p:cNvPr id="6" name="PlaceHolder 5"/>
          <p:cNvSpPr>
            <a:spLocks noGrp="1"/>
          </p:cNvSpPr>
          <p:nvPr>
            <p:ph type="dt" idx="16"/>
          </p:nvPr>
        </p:nvSpPr>
        <p:spPr/>
        <p:txBody>
          <a:bodyPr/>
          <a:p>
            <a:r>
              <a:rPr lang="en-CA"/>
              <a:t/>
            </a:r>
          </a:p>
        </p:txBody>
      </p:sp>
    </p:spTree>
  </p:cSld>
</p:sldLayout>
</file>

<file path=ppt/slideLayouts/slideLayout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31" name="PlaceHolder 1"/>
          <p:cNvSpPr>
            <a:spLocks noGrp="1"/>
          </p:cNvSpPr>
          <p:nvPr>
            <p:ph type="title"/>
          </p:nvPr>
        </p:nvSpPr>
        <p:spPr>
          <a:xfrm>
            <a:off x="609480" y="152640"/>
            <a:ext cx="8012160" cy="7286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232" name="PlaceHolder 2"/>
          <p:cNvSpPr>
            <a:spLocks noGrp="1"/>
          </p:cNvSpPr>
          <p:nvPr>
            <p:ph/>
          </p:nvPr>
        </p:nvSpPr>
        <p:spPr>
          <a:xfrm>
            <a:off x="609480" y="1073880"/>
            <a:ext cx="10158840" cy="5051160"/>
          </a:xfrm>
          <a:prstGeom prst="rect">
            <a:avLst/>
          </a:prstGeom>
          <a:noFill/>
          <a:ln w="0">
            <a:noFill/>
          </a:ln>
        </p:spPr>
        <p:txBody>
          <a:bodyPr lIns="0" rIns="0" tIns="0" bIns="0" anchor="t">
            <a:normAutofit/>
          </a:bodyPr>
          <a:p>
            <a:endParaRPr b="0" lang="en-CA" sz="3200" spc="-1" strike="noStrike">
              <a:latin typeface="Arial"/>
            </a:endParaRPr>
          </a:p>
        </p:txBody>
      </p:sp>
      <p:sp>
        <p:nvSpPr>
          <p:cNvPr id="4" name="PlaceHolder 3"/>
          <p:cNvSpPr>
            <a:spLocks noGrp="1"/>
          </p:cNvSpPr>
          <p:nvPr>
            <p:ph type="ftr" idx="14"/>
          </p:nvPr>
        </p:nvSpPr>
        <p:spPr/>
        <p:txBody>
          <a:bodyPr/>
          <a:p>
            <a:r>
              <a:t>Footer</a:t>
            </a:r>
          </a:p>
        </p:txBody>
      </p:sp>
      <p:sp>
        <p:nvSpPr>
          <p:cNvPr id="5" name="PlaceHolder 4"/>
          <p:cNvSpPr>
            <a:spLocks noGrp="1"/>
          </p:cNvSpPr>
          <p:nvPr>
            <p:ph type="sldNum" idx="15"/>
          </p:nvPr>
        </p:nvSpPr>
        <p:spPr/>
        <p:txBody>
          <a:bodyPr/>
          <a:p>
            <a:fld id="{8EC33BF9-790A-4F53-8014-062034878258}" type="slidenum">
              <a:t>&lt;#&gt;</a:t>
            </a:fld>
          </a:p>
        </p:txBody>
      </p:sp>
      <p:sp>
        <p:nvSpPr>
          <p:cNvPr id="6" name="PlaceHolder 5"/>
          <p:cNvSpPr>
            <a:spLocks noGrp="1"/>
          </p:cNvSpPr>
          <p:nvPr>
            <p:ph type="dt" idx="16"/>
          </p:nvPr>
        </p:nvSpPr>
        <p:spPr/>
        <p:txBody>
          <a:bodyPr/>
          <a:p>
            <a:r>
              <a:rPr lang="en-CA"/>
              <a:t/>
            </a:r>
          </a:p>
        </p:txBody>
      </p:sp>
    </p:spTree>
  </p:cSld>
</p:sldLayout>
</file>

<file path=ppt/slideLayouts/slideLayout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33" name="PlaceHolder 1"/>
          <p:cNvSpPr>
            <a:spLocks noGrp="1"/>
          </p:cNvSpPr>
          <p:nvPr>
            <p:ph type="title"/>
          </p:nvPr>
        </p:nvSpPr>
        <p:spPr>
          <a:xfrm>
            <a:off x="609480" y="152640"/>
            <a:ext cx="8012160" cy="7286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234" name="PlaceHolder 2"/>
          <p:cNvSpPr>
            <a:spLocks noGrp="1"/>
          </p:cNvSpPr>
          <p:nvPr>
            <p:ph/>
          </p:nvPr>
        </p:nvSpPr>
        <p:spPr>
          <a:xfrm>
            <a:off x="609480" y="1073880"/>
            <a:ext cx="4957200" cy="5051160"/>
          </a:xfrm>
          <a:prstGeom prst="rect">
            <a:avLst/>
          </a:prstGeom>
          <a:noFill/>
          <a:ln w="0">
            <a:noFill/>
          </a:ln>
        </p:spPr>
        <p:txBody>
          <a:bodyPr lIns="0" rIns="0" tIns="0" bIns="0" anchor="t">
            <a:normAutofit/>
          </a:bodyPr>
          <a:p>
            <a:endParaRPr b="0" lang="en-CA" sz="3200" spc="-1" strike="noStrike">
              <a:latin typeface="Arial"/>
            </a:endParaRPr>
          </a:p>
        </p:txBody>
      </p:sp>
      <p:sp>
        <p:nvSpPr>
          <p:cNvPr id="235" name="PlaceHolder 3"/>
          <p:cNvSpPr>
            <a:spLocks noGrp="1"/>
          </p:cNvSpPr>
          <p:nvPr>
            <p:ph/>
          </p:nvPr>
        </p:nvSpPr>
        <p:spPr>
          <a:xfrm>
            <a:off x="5815080" y="1073880"/>
            <a:ext cx="4957200" cy="5051160"/>
          </a:xfrm>
          <a:prstGeom prst="rect">
            <a:avLst/>
          </a:prstGeom>
          <a:noFill/>
          <a:ln w="0">
            <a:noFill/>
          </a:ln>
        </p:spPr>
        <p:txBody>
          <a:bodyPr lIns="0" rIns="0" tIns="0" bIns="0" anchor="t">
            <a:normAutofit/>
          </a:bodyPr>
          <a:p>
            <a:endParaRPr b="0" lang="en-CA" sz="3200" spc="-1" strike="noStrike">
              <a:latin typeface="Arial"/>
            </a:endParaRPr>
          </a:p>
        </p:txBody>
      </p:sp>
      <p:sp>
        <p:nvSpPr>
          <p:cNvPr id="5" name="PlaceHolder 4"/>
          <p:cNvSpPr>
            <a:spLocks noGrp="1"/>
          </p:cNvSpPr>
          <p:nvPr>
            <p:ph type="ftr" idx="14"/>
          </p:nvPr>
        </p:nvSpPr>
        <p:spPr/>
        <p:txBody>
          <a:bodyPr/>
          <a:p>
            <a:r>
              <a:t>Footer</a:t>
            </a:r>
          </a:p>
        </p:txBody>
      </p:sp>
      <p:sp>
        <p:nvSpPr>
          <p:cNvPr id="6" name="PlaceHolder 5"/>
          <p:cNvSpPr>
            <a:spLocks noGrp="1"/>
          </p:cNvSpPr>
          <p:nvPr>
            <p:ph type="sldNum" idx="15"/>
          </p:nvPr>
        </p:nvSpPr>
        <p:spPr/>
        <p:txBody>
          <a:bodyPr/>
          <a:p>
            <a:fld id="{447E9C0C-089D-4CA7-AF69-832FF1A376E1}" type="slidenum">
              <a:t>&lt;#&gt;</a:t>
            </a:fld>
          </a:p>
        </p:txBody>
      </p:sp>
      <p:sp>
        <p:nvSpPr>
          <p:cNvPr id="7" name="PlaceHolder 6"/>
          <p:cNvSpPr>
            <a:spLocks noGrp="1"/>
          </p:cNvSpPr>
          <p:nvPr>
            <p:ph type="dt" idx="16"/>
          </p:nvPr>
        </p:nvSpPr>
        <p:spPr/>
        <p:txBody>
          <a:bodyPr/>
          <a:p>
            <a:r>
              <a:rPr lang="en-CA"/>
              <a:t/>
            </a:r>
          </a:p>
        </p:txBody>
      </p:sp>
    </p:spTree>
  </p:cSld>
</p:sldLayout>
</file>

<file path=ppt/slideLayouts/slideLayout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36" name="PlaceHolder 1"/>
          <p:cNvSpPr>
            <a:spLocks noGrp="1"/>
          </p:cNvSpPr>
          <p:nvPr>
            <p:ph type="title"/>
          </p:nvPr>
        </p:nvSpPr>
        <p:spPr>
          <a:xfrm>
            <a:off x="609480" y="152640"/>
            <a:ext cx="8012160" cy="7286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3" name="PlaceHolder 2"/>
          <p:cNvSpPr>
            <a:spLocks noGrp="1"/>
          </p:cNvSpPr>
          <p:nvPr>
            <p:ph type="ftr" idx="14"/>
          </p:nvPr>
        </p:nvSpPr>
        <p:spPr/>
        <p:txBody>
          <a:bodyPr/>
          <a:p>
            <a:r>
              <a:t>Footer</a:t>
            </a:r>
          </a:p>
        </p:txBody>
      </p:sp>
      <p:sp>
        <p:nvSpPr>
          <p:cNvPr id="4" name="PlaceHolder 3"/>
          <p:cNvSpPr>
            <a:spLocks noGrp="1"/>
          </p:cNvSpPr>
          <p:nvPr>
            <p:ph type="sldNum" idx="15"/>
          </p:nvPr>
        </p:nvSpPr>
        <p:spPr/>
        <p:txBody>
          <a:bodyPr/>
          <a:p>
            <a:fld id="{29F3FE3A-DF7C-4920-A3B4-3CF4C522B6EC}" type="slidenum">
              <a:t>&lt;#&gt;</a:t>
            </a:fld>
          </a:p>
        </p:txBody>
      </p:sp>
      <p:sp>
        <p:nvSpPr>
          <p:cNvPr id="5" name="PlaceHolder 4"/>
          <p:cNvSpPr>
            <a:spLocks noGrp="1"/>
          </p:cNvSpPr>
          <p:nvPr>
            <p:ph type="dt" idx="16"/>
          </p:nvPr>
        </p:nvSpPr>
        <p:spPr/>
        <p:txBody>
          <a:bodyPr/>
          <a:p>
            <a:r>
              <a:rPr lang="en-CA"/>
              <a:t/>
            </a:r>
          </a:p>
        </p:txBody>
      </p:sp>
    </p:spTree>
  </p:cSld>
</p:sldLayout>
</file>

<file path=ppt/slideLayouts/slideLayout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37" name="PlaceHolder 1"/>
          <p:cNvSpPr>
            <a:spLocks noGrp="1"/>
          </p:cNvSpPr>
          <p:nvPr>
            <p:ph type="subTitle"/>
          </p:nvPr>
        </p:nvSpPr>
        <p:spPr>
          <a:xfrm>
            <a:off x="609480" y="152640"/>
            <a:ext cx="8012160" cy="3378960"/>
          </a:xfrm>
          <a:prstGeom prst="rect">
            <a:avLst/>
          </a:prstGeom>
          <a:noFill/>
          <a:ln w="0">
            <a:noFill/>
          </a:ln>
        </p:spPr>
        <p:txBody>
          <a:bodyPr lIns="0" rIns="0" tIns="0" bIns="0" anchor="ctr">
            <a:noAutofit/>
          </a:bodyPr>
          <a:p>
            <a:pPr algn="ctr">
              <a:buNone/>
            </a:pPr>
            <a:endParaRPr b="0" lang="en-CA" sz="3200" spc="-1" strike="noStrike">
              <a:latin typeface="Arial"/>
            </a:endParaRPr>
          </a:p>
        </p:txBody>
      </p:sp>
      <p:sp>
        <p:nvSpPr>
          <p:cNvPr id="3" name="PlaceHolder 2"/>
          <p:cNvSpPr>
            <a:spLocks noGrp="1"/>
          </p:cNvSpPr>
          <p:nvPr>
            <p:ph type="ftr" idx="14"/>
          </p:nvPr>
        </p:nvSpPr>
        <p:spPr/>
        <p:txBody>
          <a:bodyPr/>
          <a:p>
            <a:r>
              <a:t>Footer</a:t>
            </a:r>
          </a:p>
        </p:txBody>
      </p:sp>
      <p:sp>
        <p:nvSpPr>
          <p:cNvPr id="4" name="PlaceHolder 3"/>
          <p:cNvSpPr>
            <a:spLocks noGrp="1"/>
          </p:cNvSpPr>
          <p:nvPr>
            <p:ph type="sldNum" idx="15"/>
          </p:nvPr>
        </p:nvSpPr>
        <p:spPr/>
        <p:txBody>
          <a:bodyPr/>
          <a:p>
            <a:fld id="{CF405F11-4312-425D-8EA9-096C44F57B86}" type="slidenum">
              <a:t>&lt;#&gt;</a:t>
            </a:fld>
          </a:p>
        </p:txBody>
      </p:sp>
      <p:sp>
        <p:nvSpPr>
          <p:cNvPr id="5" name="PlaceHolder 4"/>
          <p:cNvSpPr>
            <a:spLocks noGrp="1"/>
          </p:cNvSpPr>
          <p:nvPr>
            <p:ph type="dt" idx="16"/>
          </p:nvPr>
        </p:nvSpPr>
        <p:spPr/>
        <p:txBody>
          <a:bodyPr/>
          <a:p>
            <a:r>
              <a:rPr lang="en-CA"/>
              <a:t/>
            </a:r>
          </a:p>
        </p:txBody>
      </p:sp>
    </p:spTree>
  </p:cSld>
</p:sldLayout>
</file>

<file path=ppt/slideLayouts/slideLayout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38" name="PlaceHolder 1"/>
          <p:cNvSpPr>
            <a:spLocks noGrp="1"/>
          </p:cNvSpPr>
          <p:nvPr>
            <p:ph type="title"/>
          </p:nvPr>
        </p:nvSpPr>
        <p:spPr>
          <a:xfrm>
            <a:off x="609480" y="152640"/>
            <a:ext cx="8012160" cy="7286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239" name="PlaceHolder 2"/>
          <p:cNvSpPr>
            <a:spLocks noGrp="1"/>
          </p:cNvSpPr>
          <p:nvPr>
            <p:ph/>
          </p:nvPr>
        </p:nvSpPr>
        <p:spPr>
          <a:xfrm>
            <a:off x="609480" y="1073880"/>
            <a:ext cx="4957200" cy="2409120"/>
          </a:xfrm>
          <a:prstGeom prst="rect">
            <a:avLst/>
          </a:prstGeom>
          <a:noFill/>
          <a:ln w="0">
            <a:noFill/>
          </a:ln>
        </p:spPr>
        <p:txBody>
          <a:bodyPr lIns="0" rIns="0" tIns="0" bIns="0" anchor="t">
            <a:normAutofit/>
          </a:bodyPr>
          <a:p>
            <a:endParaRPr b="0" lang="en-CA" sz="3200" spc="-1" strike="noStrike">
              <a:latin typeface="Arial"/>
            </a:endParaRPr>
          </a:p>
        </p:txBody>
      </p:sp>
      <p:sp>
        <p:nvSpPr>
          <p:cNvPr id="240" name="PlaceHolder 3"/>
          <p:cNvSpPr>
            <a:spLocks noGrp="1"/>
          </p:cNvSpPr>
          <p:nvPr>
            <p:ph/>
          </p:nvPr>
        </p:nvSpPr>
        <p:spPr>
          <a:xfrm>
            <a:off x="5815080" y="1073880"/>
            <a:ext cx="4957200" cy="5051160"/>
          </a:xfrm>
          <a:prstGeom prst="rect">
            <a:avLst/>
          </a:prstGeom>
          <a:noFill/>
          <a:ln w="0">
            <a:noFill/>
          </a:ln>
        </p:spPr>
        <p:txBody>
          <a:bodyPr lIns="0" rIns="0" tIns="0" bIns="0" anchor="t">
            <a:normAutofit/>
          </a:bodyPr>
          <a:p>
            <a:endParaRPr b="0" lang="en-CA" sz="3200" spc="-1" strike="noStrike">
              <a:latin typeface="Arial"/>
            </a:endParaRPr>
          </a:p>
        </p:txBody>
      </p:sp>
      <p:sp>
        <p:nvSpPr>
          <p:cNvPr id="241" name="PlaceHolder 4"/>
          <p:cNvSpPr>
            <a:spLocks noGrp="1"/>
          </p:cNvSpPr>
          <p:nvPr>
            <p:ph/>
          </p:nvPr>
        </p:nvSpPr>
        <p:spPr>
          <a:xfrm>
            <a:off x="609480" y="3712320"/>
            <a:ext cx="4957200" cy="2409120"/>
          </a:xfrm>
          <a:prstGeom prst="rect">
            <a:avLst/>
          </a:prstGeom>
          <a:noFill/>
          <a:ln w="0">
            <a:noFill/>
          </a:ln>
        </p:spPr>
        <p:txBody>
          <a:bodyPr lIns="0" rIns="0" tIns="0" bIns="0" anchor="t">
            <a:normAutofit/>
          </a:bodyPr>
          <a:p>
            <a:endParaRPr b="0" lang="en-CA" sz="3200" spc="-1" strike="noStrike">
              <a:latin typeface="Arial"/>
            </a:endParaRPr>
          </a:p>
        </p:txBody>
      </p:sp>
      <p:sp>
        <p:nvSpPr>
          <p:cNvPr id="6" name="PlaceHolder 5"/>
          <p:cNvSpPr>
            <a:spLocks noGrp="1"/>
          </p:cNvSpPr>
          <p:nvPr>
            <p:ph type="ftr" idx="14"/>
          </p:nvPr>
        </p:nvSpPr>
        <p:spPr/>
        <p:txBody>
          <a:bodyPr/>
          <a:p>
            <a:r>
              <a:t>Footer</a:t>
            </a:r>
          </a:p>
        </p:txBody>
      </p:sp>
      <p:sp>
        <p:nvSpPr>
          <p:cNvPr id="7" name="PlaceHolder 6"/>
          <p:cNvSpPr>
            <a:spLocks noGrp="1"/>
          </p:cNvSpPr>
          <p:nvPr>
            <p:ph type="sldNum" idx="15"/>
          </p:nvPr>
        </p:nvSpPr>
        <p:spPr/>
        <p:txBody>
          <a:bodyPr/>
          <a:p>
            <a:fld id="{47EE76DF-EBE7-474F-8191-43C921D883D5}" type="slidenum">
              <a:t>&lt;#&gt;</a:t>
            </a:fld>
          </a:p>
        </p:txBody>
      </p:sp>
      <p:sp>
        <p:nvSpPr>
          <p:cNvPr id="8" name="PlaceHolder 7"/>
          <p:cNvSpPr>
            <a:spLocks noGrp="1"/>
          </p:cNvSpPr>
          <p:nvPr>
            <p:ph type="dt" idx="16"/>
          </p:nvPr>
        </p:nvSpPr>
        <p:spPr/>
        <p:txBody>
          <a:bodyPr/>
          <a:p>
            <a:r>
              <a:rPr lang="en-CA"/>
              <a:t/>
            </a:r>
          </a:p>
        </p:txBody>
      </p:sp>
    </p:spTree>
  </p:cSld>
</p:sldLayout>
</file>

<file path=ppt/slideLayouts/slideLayout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42" name="PlaceHolder 1"/>
          <p:cNvSpPr>
            <a:spLocks noGrp="1"/>
          </p:cNvSpPr>
          <p:nvPr>
            <p:ph type="title"/>
          </p:nvPr>
        </p:nvSpPr>
        <p:spPr>
          <a:xfrm>
            <a:off x="609480" y="152640"/>
            <a:ext cx="8012160" cy="7286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243" name="PlaceHolder 2"/>
          <p:cNvSpPr>
            <a:spLocks noGrp="1"/>
          </p:cNvSpPr>
          <p:nvPr>
            <p:ph/>
          </p:nvPr>
        </p:nvSpPr>
        <p:spPr>
          <a:xfrm>
            <a:off x="609480" y="1073880"/>
            <a:ext cx="4957200" cy="5051160"/>
          </a:xfrm>
          <a:prstGeom prst="rect">
            <a:avLst/>
          </a:prstGeom>
          <a:noFill/>
          <a:ln w="0">
            <a:noFill/>
          </a:ln>
        </p:spPr>
        <p:txBody>
          <a:bodyPr lIns="0" rIns="0" tIns="0" bIns="0" anchor="t">
            <a:normAutofit/>
          </a:bodyPr>
          <a:p>
            <a:endParaRPr b="0" lang="en-CA" sz="3200" spc="-1" strike="noStrike">
              <a:latin typeface="Arial"/>
            </a:endParaRPr>
          </a:p>
        </p:txBody>
      </p:sp>
      <p:sp>
        <p:nvSpPr>
          <p:cNvPr id="244" name="PlaceHolder 3"/>
          <p:cNvSpPr>
            <a:spLocks noGrp="1"/>
          </p:cNvSpPr>
          <p:nvPr>
            <p:ph/>
          </p:nvPr>
        </p:nvSpPr>
        <p:spPr>
          <a:xfrm>
            <a:off x="5815080" y="1073880"/>
            <a:ext cx="4957200" cy="2409120"/>
          </a:xfrm>
          <a:prstGeom prst="rect">
            <a:avLst/>
          </a:prstGeom>
          <a:noFill/>
          <a:ln w="0">
            <a:noFill/>
          </a:ln>
        </p:spPr>
        <p:txBody>
          <a:bodyPr lIns="0" rIns="0" tIns="0" bIns="0" anchor="t">
            <a:normAutofit/>
          </a:bodyPr>
          <a:p>
            <a:endParaRPr b="0" lang="en-CA" sz="3200" spc="-1" strike="noStrike">
              <a:latin typeface="Arial"/>
            </a:endParaRPr>
          </a:p>
        </p:txBody>
      </p:sp>
      <p:sp>
        <p:nvSpPr>
          <p:cNvPr id="245" name="PlaceHolder 4"/>
          <p:cNvSpPr>
            <a:spLocks noGrp="1"/>
          </p:cNvSpPr>
          <p:nvPr>
            <p:ph/>
          </p:nvPr>
        </p:nvSpPr>
        <p:spPr>
          <a:xfrm>
            <a:off x="5815080" y="3712320"/>
            <a:ext cx="4957200" cy="2409120"/>
          </a:xfrm>
          <a:prstGeom prst="rect">
            <a:avLst/>
          </a:prstGeom>
          <a:noFill/>
          <a:ln w="0">
            <a:noFill/>
          </a:ln>
        </p:spPr>
        <p:txBody>
          <a:bodyPr lIns="0" rIns="0" tIns="0" bIns="0" anchor="t">
            <a:normAutofit/>
          </a:bodyPr>
          <a:p>
            <a:endParaRPr b="0" lang="en-CA" sz="3200" spc="-1" strike="noStrike">
              <a:latin typeface="Arial"/>
            </a:endParaRPr>
          </a:p>
        </p:txBody>
      </p:sp>
      <p:sp>
        <p:nvSpPr>
          <p:cNvPr id="6" name="PlaceHolder 5"/>
          <p:cNvSpPr>
            <a:spLocks noGrp="1"/>
          </p:cNvSpPr>
          <p:nvPr>
            <p:ph type="ftr" idx="14"/>
          </p:nvPr>
        </p:nvSpPr>
        <p:spPr/>
        <p:txBody>
          <a:bodyPr/>
          <a:p>
            <a:r>
              <a:t>Footer</a:t>
            </a:r>
          </a:p>
        </p:txBody>
      </p:sp>
      <p:sp>
        <p:nvSpPr>
          <p:cNvPr id="7" name="PlaceHolder 6"/>
          <p:cNvSpPr>
            <a:spLocks noGrp="1"/>
          </p:cNvSpPr>
          <p:nvPr>
            <p:ph type="sldNum" idx="15"/>
          </p:nvPr>
        </p:nvSpPr>
        <p:spPr/>
        <p:txBody>
          <a:bodyPr/>
          <a:p>
            <a:fld id="{6E5D2F3A-D812-49A3-8722-FAB78E9B0A52}" type="slidenum">
              <a:t>&lt;#&gt;</a:t>
            </a:fld>
          </a:p>
        </p:txBody>
      </p:sp>
      <p:sp>
        <p:nvSpPr>
          <p:cNvPr id="8" name="PlaceHolder 7"/>
          <p:cNvSpPr>
            <a:spLocks noGrp="1"/>
          </p:cNvSpPr>
          <p:nvPr>
            <p:ph type="dt" idx="16"/>
          </p:nvPr>
        </p:nvSpPr>
        <p:spPr/>
        <p:txBody>
          <a:bodyPr/>
          <a:p>
            <a:r>
              <a:rPr lang="en-CA"/>
              <a:t/>
            </a:r>
          </a:p>
        </p:txBody>
      </p:sp>
    </p:spTree>
  </p:cSld>
</p:sldLayout>
</file>

<file path=ppt/slideLayouts/slideLayout6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46" name="PlaceHolder 1"/>
          <p:cNvSpPr>
            <a:spLocks noGrp="1"/>
          </p:cNvSpPr>
          <p:nvPr>
            <p:ph type="title"/>
          </p:nvPr>
        </p:nvSpPr>
        <p:spPr>
          <a:xfrm>
            <a:off x="609480" y="152640"/>
            <a:ext cx="8012160" cy="7286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247" name="PlaceHolder 2"/>
          <p:cNvSpPr>
            <a:spLocks noGrp="1"/>
          </p:cNvSpPr>
          <p:nvPr>
            <p:ph/>
          </p:nvPr>
        </p:nvSpPr>
        <p:spPr>
          <a:xfrm>
            <a:off x="609480" y="1073880"/>
            <a:ext cx="4957200" cy="2409120"/>
          </a:xfrm>
          <a:prstGeom prst="rect">
            <a:avLst/>
          </a:prstGeom>
          <a:noFill/>
          <a:ln w="0">
            <a:noFill/>
          </a:ln>
        </p:spPr>
        <p:txBody>
          <a:bodyPr lIns="0" rIns="0" tIns="0" bIns="0" anchor="t">
            <a:normAutofit/>
          </a:bodyPr>
          <a:p>
            <a:endParaRPr b="0" lang="en-CA" sz="3200" spc="-1" strike="noStrike">
              <a:latin typeface="Arial"/>
            </a:endParaRPr>
          </a:p>
        </p:txBody>
      </p:sp>
      <p:sp>
        <p:nvSpPr>
          <p:cNvPr id="248" name="PlaceHolder 3"/>
          <p:cNvSpPr>
            <a:spLocks noGrp="1"/>
          </p:cNvSpPr>
          <p:nvPr>
            <p:ph/>
          </p:nvPr>
        </p:nvSpPr>
        <p:spPr>
          <a:xfrm>
            <a:off x="5815080" y="1073880"/>
            <a:ext cx="4957200" cy="2409120"/>
          </a:xfrm>
          <a:prstGeom prst="rect">
            <a:avLst/>
          </a:prstGeom>
          <a:noFill/>
          <a:ln w="0">
            <a:noFill/>
          </a:ln>
        </p:spPr>
        <p:txBody>
          <a:bodyPr lIns="0" rIns="0" tIns="0" bIns="0" anchor="t">
            <a:normAutofit/>
          </a:bodyPr>
          <a:p>
            <a:endParaRPr b="0" lang="en-CA" sz="3200" spc="-1" strike="noStrike">
              <a:latin typeface="Arial"/>
            </a:endParaRPr>
          </a:p>
        </p:txBody>
      </p:sp>
      <p:sp>
        <p:nvSpPr>
          <p:cNvPr id="249" name="PlaceHolder 4"/>
          <p:cNvSpPr>
            <a:spLocks noGrp="1"/>
          </p:cNvSpPr>
          <p:nvPr>
            <p:ph/>
          </p:nvPr>
        </p:nvSpPr>
        <p:spPr>
          <a:xfrm>
            <a:off x="609480" y="3712320"/>
            <a:ext cx="10158840" cy="2409120"/>
          </a:xfrm>
          <a:prstGeom prst="rect">
            <a:avLst/>
          </a:prstGeom>
          <a:noFill/>
          <a:ln w="0">
            <a:noFill/>
          </a:ln>
        </p:spPr>
        <p:txBody>
          <a:bodyPr lIns="0" rIns="0" tIns="0" bIns="0" anchor="t">
            <a:normAutofit/>
          </a:bodyPr>
          <a:p>
            <a:endParaRPr b="0" lang="en-CA" sz="3200" spc="-1" strike="noStrike">
              <a:latin typeface="Arial"/>
            </a:endParaRPr>
          </a:p>
        </p:txBody>
      </p:sp>
      <p:sp>
        <p:nvSpPr>
          <p:cNvPr id="6" name="PlaceHolder 5"/>
          <p:cNvSpPr>
            <a:spLocks noGrp="1"/>
          </p:cNvSpPr>
          <p:nvPr>
            <p:ph type="ftr" idx="14"/>
          </p:nvPr>
        </p:nvSpPr>
        <p:spPr/>
        <p:txBody>
          <a:bodyPr/>
          <a:p>
            <a:r>
              <a:t>Footer</a:t>
            </a:r>
          </a:p>
        </p:txBody>
      </p:sp>
      <p:sp>
        <p:nvSpPr>
          <p:cNvPr id="7" name="PlaceHolder 6"/>
          <p:cNvSpPr>
            <a:spLocks noGrp="1"/>
          </p:cNvSpPr>
          <p:nvPr>
            <p:ph type="sldNum" idx="15"/>
          </p:nvPr>
        </p:nvSpPr>
        <p:spPr/>
        <p:txBody>
          <a:bodyPr/>
          <a:p>
            <a:fld id="{F1F03C89-0F48-4284-BCEE-83EE4F9C459E}" type="slidenum">
              <a:t>&lt;#&gt;</a:t>
            </a:fld>
          </a:p>
        </p:txBody>
      </p:sp>
      <p:sp>
        <p:nvSpPr>
          <p:cNvPr id="8" name="PlaceHolder 7"/>
          <p:cNvSpPr>
            <a:spLocks noGrp="1"/>
          </p:cNvSpPr>
          <p:nvPr>
            <p:ph type="dt" idx="16"/>
          </p:nvPr>
        </p:nvSpPr>
        <p:spPr/>
        <p:txBody>
          <a:bodyPr/>
          <a:p>
            <a:r>
              <a:rPr lang="en-CA"/>
              <a:t/>
            </a: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609480" y="152640"/>
            <a:ext cx="8012160" cy="7286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19" name="PlaceHolder 2"/>
          <p:cNvSpPr>
            <a:spLocks noGrp="1"/>
          </p:cNvSpPr>
          <p:nvPr>
            <p:ph/>
          </p:nvPr>
        </p:nvSpPr>
        <p:spPr>
          <a:xfrm>
            <a:off x="609480" y="1073880"/>
            <a:ext cx="4957200" cy="2409120"/>
          </a:xfrm>
          <a:prstGeom prst="rect">
            <a:avLst/>
          </a:prstGeom>
          <a:noFill/>
          <a:ln w="0">
            <a:noFill/>
          </a:ln>
        </p:spPr>
        <p:txBody>
          <a:bodyPr lIns="0" rIns="0" tIns="0" bIns="0" anchor="t">
            <a:normAutofit/>
          </a:bodyPr>
          <a:p>
            <a:endParaRPr b="0" lang="en-CA" sz="3200" spc="-1" strike="noStrike">
              <a:latin typeface="Arial"/>
            </a:endParaRPr>
          </a:p>
        </p:txBody>
      </p:sp>
      <p:sp>
        <p:nvSpPr>
          <p:cNvPr id="20" name="PlaceHolder 3"/>
          <p:cNvSpPr>
            <a:spLocks noGrp="1"/>
          </p:cNvSpPr>
          <p:nvPr>
            <p:ph/>
          </p:nvPr>
        </p:nvSpPr>
        <p:spPr>
          <a:xfrm>
            <a:off x="5815080" y="1073880"/>
            <a:ext cx="4957200" cy="5051160"/>
          </a:xfrm>
          <a:prstGeom prst="rect">
            <a:avLst/>
          </a:prstGeom>
          <a:noFill/>
          <a:ln w="0">
            <a:noFill/>
          </a:ln>
        </p:spPr>
        <p:txBody>
          <a:bodyPr lIns="0" rIns="0" tIns="0" bIns="0" anchor="t">
            <a:normAutofit/>
          </a:bodyPr>
          <a:p>
            <a:endParaRPr b="0" lang="en-CA" sz="3200" spc="-1" strike="noStrike">
              <a:latin typeface="Arial"/>
            </a:endParaRPr>
          </a:p>
        </p:txBody>
      </p:sp>
      <p:sp>
        <p:nvSpPr>
          <p:cNvPr id="21" name="PlaceHolder 4"/>
          <p:cNvSpPr>
            <a:spLocks noGrp="1"/>
          </p:cNvSpPr>
          <p:nvPr>
            <p:ph/>
          </p:nvPr>
        </p:nvSpPr>
        <p:spPr>
          <a:xfrm>
            <a:off x="609480" y="3712320"/>
            <a:ext cx="4957200" cy="2409120"/>
          </a:xfrm>
          <a:prstGeom prst="rect">
            <a:avLst/>
          </a:prstGeom>
          <a:noFill/>
          <a:ln w="0">
            <a:noFill/>
          </a:ln>
        </p:spPr>
        <p:txBody>
          <a:bodyPr lIns="0" rIns="0" tIns="0" bIns="0" anchor="t">
            <a:normAutofit/>
          </a:bodyPr>
          <a:p>
            <a:endParaRPr b="0" lang="en-CA" sz="3200" spc="-1" strike="noStrike">
              <a:latin typeface="Arial"/>
            </a:endParaRPr>
          </a:p>
        </p:txBody>
      </p:sp>
      <p:sp>
        <p:nvSpPr>
          <p:cNvPr id="6" name="PlaceHolder 5"/>
          <p:cNvSpPr>
            <a:spLocks noGrp="1"/>
          </p:cNvSpPr>
          <p:nvPr>
            <p:ph type="ftr" idx="1"/>
          </p:nvPr>
        </p:nvSpPr>
        <p:spPr/>
        <p:txBody>
          <a:bodyPr/>
          <a:p>
            <a:r>
              <a:t>Footer</a:t>
            </a:r>
          </a:p>
        </p:txBody>
      </p:sp>
      <p:sp>
        <p:nvSpPr>
          <p:cNvPr id="7" name="PlaceHolder 6"/>
          <p:cNvSpPr>
            <a:spLocks noGrp="1"/>
          </p:cNvSpPr>
          <p:nvPr>
            <p:ph type="sldNum" idx="2"/>
          </p:nvPr>
        </p:nvSpPr>
        <p:spPr/>
        <p:txBody>
          <a:bodyPr/>
          <a:p>
            <a:fld id="{BCF1ED86-B14A-481D-8E9C-D5629E9CBC13}" type="slidenum">
              <a:t>&lt;#&gt;</a:t>
            </a:fld>
          </a:p>
        </p:txBody>
      </p:sp>
      <p:sp>
        <p:nvSpPr>
          <p:cNvPr id="8" name="PlaceHolder 7"/>
          <p:cNvSpPr>
            <a:spLocks noGrp="1"/>
          </p:cNvSpPr>
          <p:nvPr>
            <p:ph type="dt" idx="3"/>
          </p:nvPr>
        </p:nvSpPr>
        <p:spPr/>
        <p:txBody>
          <a:bodyPr/>
          <a:p>
            <a:r>
              <a:rPr lang="en-CA"/>
              <a:t/>
            </a:r>
          </a:p>
        </p:txBody>
      </p:sp>
    </p:spTree>
  </p:cSld>
</p:sldLayout>
</file>

<file path=ppt/slideLayouts/slideLayout7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50" name="PlaceHolder 1"/>
          <p:cNvSpPr>
            <a:spLocks noGrp="1"/>
          </p:cNvSpPr>
          <p:nvPr>
            <p:ph type="title"/>
          </p:nvPr>
        </p:nvSpPr>
        <p:spPr>
          <a:xfrm>
            <a:off x="609480" y="152640"/>
            <a:ext cx="8012160" cy="7286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251" name="PlaceHolder 2"/>
          <p:cNvSpPr>
            <a:spLocks noGrp="1"/>
          </p:cNvSpPr>
          <p:nvPr>
            <p:ph/>
          </p:nvPr>
        </p:nvSpPr>
        <p:spPr>
          <a:xfrm>
            <a:off x="609480" y="1073880"/>
            <a:ext cx="10158840" cy="2409120"/>
          </a:xfrm>
          <a:prstGeom prst="rect">
            <a:avLst/>
          </a:prstGeom>
          <a:noFill/>
          <a:ln w="0">
            <a:noFill/>
          </a:ln>
        </p:spPr>
        <p:txBody>
          <a:bodyPr lIns="0" rIns="0" tIns="0" bIns="0" anchor="t">
            <a:normAutofit/>
          </a:bodyPr>
          <a:p>
            <a:endParaRPr b="0" lang="en-CA" sz="3200" spc="-1" strike="noStrike">
              <a:latin typeface="Arial"/>
            </a:endParaRPr>
          </a:p>
        </p:txBody>
      </p:sp>
      <p:sp>
        <p:nvSpPr>
          <p:cNvPr id="252" name="PlaceHolder 3"/>
          <p:cNvSpPr>
            <a:spLocks noGrp="1"/>
          </p:cNvSpPr>
          <p:nvPr>
            <p:ph/>
          </p:nvPr>
        </p:nvSpPr>
        <p:spPr>
          <a:xfrm>
            <a:off x="609480" y="3712320"/>
            <a:ext cx="10158840" cy="2409120"/>
          </a:xfrm>
          <a:prstGeom prst="rect">
            <a:avLst/>
          </a:prstGeom>
          <a:noFill/>
          <a:ln w="0">
            <a:noFill/>
          </a:ln>
        </p:spPr>
        <p:txBody>
          <a:bodyPr lIns="0" rIns="0" tIns="0" bIns="0" anchor="t">
            <a:normAutofit/>
          </a:bodyPr>
          <a:p>
            <a:endParaRPr b="0" lang="en-CA" sz="3200" spc="-1" strike="noStrike">
              <a:latin typeface="Arial"/>
            </a:endParaRPr>
          </a:p>
        </p:txBody>
      </p:sp>
      <p:sp>
        <p:nvSpPr>
          <p:cNvPr id="5" name="PlaceHolder 4"/>
          <p:cNvSpPr>
            <a:spLocks noGrp="1"/>
          </p:cNvSpPr>
          <p:nvPr>
            <p:ph type="ftr" idx="14"/>
          </p:nvPr>
        </p:nvSpPr>
        <p:spPr/>
        <p:txBody>
          <a:bodyPr/>
          <a:p>
            <a:r>
              <a:t>Footer</a:t>
            </a:r>
          </a:p>
        </p:txBody>
      </p:sp>
      <p:sp>
        <p:nvSpPr>
          <p:cNvPr id="6" name="PlaceHolder 5"/>
          <p:cNvSpPr>
            <a:spLocks noGrp="1"/>
          </p:cNvSpPr>
          <p:nvPr>
            <p:ph type="sldNum" idx="15"/>
          </p:nvPr>
        </p:nvSpPr>
        <p:spPr/>
        <p:txBody>
          <a:bodyPr/>
          <a:p>
            <a:fld id="{84080EC9-94D0-45EE-B8D6-466C2F09AC57}" type="slidenum">
              <a:t>&lt;#&gt;</a:t>
            </a:fld>
          </a:p>
        </p:txBody>
      </p:sp>
      <p:sp>
        <p:nvSpPr>
          <p:cNvPr id="7" name="PlaceHolder 6"/>
          <p:cNvSpPr>
            <a:spLocks noGrp="1"/>
          </p:cNvSpPr>
          <p:nvPr>
            <p:ph type="dt" idx="16"/>
          </p:nvPr>
        </p:nvSpPr>
        <p:spPr/>
        <p:txBody>
          <a:bodyPr/>
          <a:p>
            <a:r>
              <a:rPr lang="en-CA"/>
              <a:t/>
            </a:r>
          </a:p>
        </p:txBody>
      </p:sp>
    </p:spTree>
  </p:cSld>
</p:sldLayout>
</file>

<file path=ppt/slideLayouts/slideLayout7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53" name="PlaceHolder 1"/>
          <p:cNvSpPr>
            <a:spLocks noGrp="1"/>
          </p:cNvSpPr>
          <p:nvPr>
            <p:ph type="title"/>
          </p:nvPr>
        </p:nvSpPr>
        <p:spPr>
          <a:xfrm>
            <a:off x="609480" y="152640"/>
            <a:ext cx="8012160" cy="7286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254" name="PlaceHolder 2"/>
          <p:cNvSpPr>
            <a:spLocks noGrp="1"/>
          </p:cNvSpPr>
          <p:nvPr>
            <p:ph/>
          </p:nvPr>
        </p:nvSpPr>
        <p:spPr>
          <a:xfrm>
            <a:off x="609480" y="1073880"/>
            <a:ext cx="4957200" cy="2409120"/>
          </a:xfrm>
          <a:prstGeom prst="rect">
            <a:avLst/>
          </a:prstGeom>
          <a:noFill/>
          <a:ln w="0">
            <a:noFill/>
          </a:ln>
        </p:spPr>
        <p:txBody>
          <a:bodyPr lIns="0" rIns="0" tIns="0" bIns="0" anchor="t">
            <a:normAutofit/>
          </a:bodyPr>
          <a:p>
            <a:endParaRPr b="0" lang="en-CA" sz="3200" spc="-1" strike="noStrike">
              <a:latin typeface="Arial"/>
            </a:endParaRPr>
          </a:p>
        </p:txBody>
      </p:sp>
      <p:sp>
        <p:nvSpPr>
          <p:cNvPr id="255" name="PlaceHolder 3"/>
          <p:cNvSpPr>
            <a:spLocks noGrp="1"/>
          </p:cNvSpPr>
          <p:nvPr>
            <p:ph/>
          </p:nvPr>
        </p:nvSpPr>
        <p:spPr>
          <a:xfrm>
            <a:off x="5815080" y="1073880"/>
            <a:ext cx="4957200" cy="2409120"/>
          </a:xfrm>
          <a:prstGeom prst="rect">
            <a:avLst/>
          </a:prstGeom>
          <a:noFill/>
          <a:ln w="0">
            <a:noFill/>
          </a:ln>
        </p:spPr>
        <p:txBody>
          <a:bodyPr lIns="0" rIns="0" tIns="0" bIns="0" anchor="t">
            <a:normAutofit/>
          </a:bodyPr>
          <a:p>
            <a:endParaRPr b="0" lang="en-CA" sz="3200" spc="-1" strike="noStrike">
              <a:latin typeface="Arial"/>
            </a:endParaRPr>
          </a:p>
        </p:txBody>
      </p:sp>
      <p:sp>
        <p:nvSpPr>
          <p:cNvPr id="256" name="PlaceHolder 4"/>
          <p:cNvSpPr>
            <a:spLocks noGrp="1"/>
          </p:cNvSpPr>
          <p:nvPr>
            <p:ph/>
          </p:nvPr>
        </p:nvSpPr>
        <p:spPr>
          <a:xfrm>
            <a:off x="609480" y="3712320"/>
            <a:ext cx="4957200" cy="2409120"/>
          </a:xfrm>
          <a:prstGeom prst="rect">
            <a:avLst/>
          </a:prstGeom>
          <a:noFill/>
          <a:ln w="0">
            <a:noFill/>
          </a:ln>
        </p:spPr>
        <p:txBody>
          <a:bodyPr lIns="0" rIns="0" tIns="0" bIns="0" anchor="t">
            <a:normAutofit/>
          </a:bodyPr>
          <a:p>
            <a:endParaRPr b="0" lang="en-CA" sz="3200" spc="-1" strike="noStrike">
              <a:latin typeface="Arial"/>
            </a:endParaRPr>
          </a:p>
        </p:txBody>
      </p:sp>
      <p:sp>
        <p:nvSpPr>
          <p:cNvPr id="257" name="PlaceHolder 5"/>
          <p:cNvSpPr>
            <a:spLocks noGrp="1"/>
          </p:cNvSpPr>
          <p:nvPr>
            <p:ph/>
          </p:nvPr>
        </p:nvSpPr>
        <p:spPr>
          <a:xfrm>
            <a:off x="5815080" y="3712320"/>
            <a:ext cx="4957200" cy="2409120"/>
          </a:xfrm>
          <a:prstGeom prst="rect">
            <a:avLst/>
          </a:prstGeom>
          <a:noFill/>
          <a:ln w="0">
            <a:noFill/>
          </a:ln>
        </p:spPr>
        <p:txBody>
          <a:bodyPr lIns="0" rIns="0" tIns="0" bIns="0" anchor="t">
            <a:normAutofit/>
          </a:bodyPr>
          <a:p>
            <a:endParaRPr b="0" lang="en-CA" sz="3200" spc="-1" strike="noStrike">
              <a:latin typeface="Arial"/>
            </a:endParaRPr>
          </a:p>
        </p:txBody>
      </p:sp>
      <p:sp>
        <p:nvSpPr>
          <p:cNvPr id="7" name="PlaceHolder 6"/>
          <p:cNvSpPr>
            <a:spLocks noGrp="1"/>
          </p:cNvSpPr>
          <p:nvPr>
            <p:ph type="ftr" idx="14"/>
          </p:nvPr>
        </p:nvSpPr>
        <p:spPr/>
        <p:txBody>
          <a:bodyPr/>
          <a:p>
            <a:r>
              <a:t>Footer</a:t>
            </a:r>
          </a:p>
        </p:txBody>
      </p:sp>
      <p:sp>
        <p:nvSpPr>
          <p:cNvPr id="8" name="PlaceHolder 7"/>
          <p:cNvSpPr>
            <a:spLocks noGrp="1"/>
          </p:cNvSpPr>
          <p:nvPr>
            <p:ph type="sldNum" idx="15"/>
          </p:nvPr>
        </p:nvSpPr>
        <p:spPr/>
        <p:txBody>
          <a:bodyPr/>
          <a:p>
            <a:fld id="{6D357C12-14CD-4FEA-9F7C-84E075AB14BF}" type="slidenum">
              <a:t>&lt;#&gt;</a:t>
            </a:fld>
          </a:p>
        </p:txBody>
      </p:sp>
      <p:sp>
        <p:nvSpPr>
          <p:cNvPr id="9" name="PlaceHolder 8"/>
          <p:cNvSpPr>
            <a:spLocks noGrp="1"/>
          </p:cNvSpPr>
          <p:nvPr>
            <p:ph type="dt" idx="16"/>
          </p:nvPr>
        </p:nvSpPr>
        <p:spPr/>
        <p:txBody>
          <a:bodyPr/>
          <a:p>
            <a:r>
              <a:rPr lang="en-CA"/>
              <a:t/>
            </a:r>
          </a:p>
        </p:txBody>
      </p:sp>
    </p:spTree>
  </p:cSld>
</p:sldLayout>
</file>

<file path=ppt/slideLayouts/slideLayout7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58" name="PlaceHolder 1"/>
          <p:cNvSpPr>
            <a:spLocks noGrp="1"/>
          </p:cNvSpPr>
          <p:nvPr>
            <p:ph type="title"/>
          </p:nvPr>
        </p:nvSpPr>
        <p:spPr>
          <a:xfrm>
            <a:off x="609480" y="152640"/>
            <a:ext cx="8012160" cy="7286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259" name="PlaceHolder 2"/>
          <p:cNvSpPr>
            <a:spLocks noGrp="1"/>
          </p:cNvSpPr>
          <p:nvPr>
            <p:ph/>
          </p:nvPr>
        </p:nvSpPr>
        <p:spPr>
          <a:xfrm>
            <a:off x="609480" y="1073880"/>
            <a:ext cx="3270960" cy="2409120"/>
          </a:xfrm>
          <a:prstGeom prst="rect">
            <a:avLst/>
          </a:prstGeom>
          <a:noFill/>
          <a:ln w="0">
            <a:noFill/>
          </a:ln>
        </p:spPr>
        <p:txBody>
          <a:bodyPr lIns="0" rIns="0" tIns="0" bIns="0" anchor="t">
            <a:normAutofit/>
          </a:bodyPr>
          <a:p>
            <a:endParaRPr b="0" lang="en-CA" sz="3200" spc="-1" strike="noStrike">
              <a:latin typeface="Arial"/>
            </a:endParaRPr>
          </a:p>
        </p:txBody>
      </p:sp>
      <p:sp>
        <p:nvSpPr>
          <p:cNvPr id="260" name="PlaceHolder 3"/>
          <p:cNvSpPr>
            <a:spLocks noGrp="1"/>
          </p:cNvSpPr>
          <p:nvPr>
            <p:ph/>
          </p:nvPr>
        </p:nvSpPr>
        <p:spPr>
          <a:xfrm>
            <a:off x="4044240" y="1073880"/>
            <a:ext cx="3270960" cy="2409120"/>
          </a:xfrm>
          <a:prstGeom prst="rect">
            <a:avLst/>
          </a:prstGeom>
          <a:noFill/>
          <a:ln w="0">
            <a:noFill/>
          </a:ln>
        </p:spPr>
        <p:txBody>
          <a:bodyPr lIns="0" rIns="0" tIns="0" bIns="0" anchor="t">
            <a:normAutofit/>
          </a:bodyPr>
          <a:p>
            <a:endParaRPr b="0" lang="en-CA" sz="3200" spc="-1" strike="noStrike">
              <a:latin typeface="Arial"/>
            </a:endParaRPr>
          </a:p>
        </p:txBody>
      </p:sp>
      <p:sp>
        <p:nvSpPr>
          <p:cNvPr id="261" name="PlaceHolder 4"/>
          <p:cNvSpPr>
            <a:spLocks noGrp="1"/>
          </p:cNvSpPr>
          <p:nvPr>
            <p:ph/>
          </p:nvPr>
        </p:nvSpPr>
        <p:spPr>
          <a:xfrm>
            <a:off x="7479360" y="1073880"/>
            <a:ext cx="3270960" cy="2409120"/>
          </a:xfrm>
          <a:prstGeom prst="rect">
            <a:avLst/>
          </a:prstGeom>
          <a:noFill/>
          <a:ln w="0">
            <a:noFill/>
          </a:ln>
        </p:spPr>
        <p:txBody>
          <a:bodyPr lIns="0" rIns="0" tIns="0" bIns="0" anchor="t">
            <a:normAutofit/>
          </a:bodyPr>
          <a:p>
            <a:endParaRPr b="0" lang="en-CA" sz="3200" spc="-1" strike="noStrike">
              <a:latin typeface="Arial"/>
            </a:endParaRPr>
          </a:p>
        </p:txBody>
      </p:sp>
      <p:sp>
        <p:nvSpPr>
          <p:cNvPr id="262" name="PlaceHolder 5"/>
          <p:cNvSpPr>
            <a:spLocks noGrp="1"/>
          </p:cNvSpPr>
          <p:nvPr>
            <p:ph/>
          </p:nvPr>
        </p:nvSpPr>
        <p:spPr>
          <a:xfrm>
            <a:off x="609480" y="3712320"/>
            <a:ext cx="3270960" cy="2409120"/>
          </a:xfrm>
          <a:prstGeom prst="rect">
            <a:avLst/>
          </a:prstGeom>
          <a:noFill/>
          <a:ln w="0">
            <a:noFill/>
          </a:ln>
        </p:spPr>
        <p:txBody>
          <a:bodyPr lIns="0" rIns="0" tIns="0" bIns="0" anchor="t">
            <a:normAutofit/>
          </a:bodyPr>
          <a:p>
            <a:endParaRPr b="0" lang="en-CA" sz="3200" spc="-1" strike="noStrike">
              <a:latin typeface="Arial"/>
            </a:endParaRPr>
          </a:p>
        </p:txBody>
      </p:sp>
      <p:sp>
        <p:nvSpPr>
          <p:cNvPr id="263" name="PlaceHolder 6"/>
          <p:cNvSpPr>
            <a:spLocks noGrp="1"/>
          </p:cNvSpPr>
          <p:nvPr>
            <p:ph/>
          </p:nvPr>
        </p:nvSpPr>
        <p:spPr>
          <a:xfrm>
            <a:off x="4044240" y="3712320"/>
            <a:ext cx="3270960" cy="2409120"/>
          </a:xfrm>
          <a:prstGeom prst="rect">
            <a:avLst/>
          </a:prstGeom>
          <a:noFill/>
          <a:ln w="0">
            <a:noFill/>
          </a:ln>
        </p:spPr>
        <p:txBody>
          <a:bodyPr lIns="0" rIns="0" tIns="0" bIns="0" anchor="t">
            <a:normAutofit/>
          </a:bodyPr>
          <a:p>
            <a:endParaRPr b="0" lang="en-CA" sz="3200" spc="-1" strike="noStrike">
              <a:latin typeface="Arial"/>
            </a:endParaRPr>
          </a:p>
        </p:txBody>
      </p:sp>
      <p:sp>
        <p:nvSpPr>
          <p:cNvPr id="264" name="PlaceHolder 7"/>
          <p:cNvSpPr>
            <a:spLocks noGrp="1"/>
          </p:cNvSpPr>
          <p:nvPr>
            <p:ph/>
          </p:nvPr>
        </p:nvSpPr>
        <p:spPr>
          <a:xfrm>
            <a:off x="7479360" y="3712320"/>
            <a:ext cx="3270960" cy="2409120"/>
          </a:xfrm>
          <a:prstGeom prst="rect">
            <a:avLst/>
          </a:prstGeom>
          <a:noFill/>
          <a:ln w="0">
            <a:noFill/>
          </a:ln>
        </p:spPr>
        <p:txBody>
          <a:bodyPr lIns="0" rIns="0" tIns="0" bIns="0" anchor="t">
            <a:normAutofit/>
          </a:bodyPr>
          <a:p>
            <a:endParaRPr b="0" lang="en-CA" sz="3200" spc="-1" strike="noStrike">
              <a:latin typeface="Arial"/>
            </a:endParaRPr>
          </a:p>
        </p:txBody>
      </p:sp>
      <p:sp>
        <p:nvSpPr>
          <p:cNvPr id="9" name="PlaceHolder 8"/>
          <p:cNvSpPr>
            <a:spLocks noGrp="1"/>
          </p:cNvSpPr>
          <p:nvPr>
            <p:ph type="ftr" idx="14"/>
          </p:nvPr>
        </p:nvSpPr>
        <p:spPr/>
        <p:txBody>
          <a:bodyPr/>
          <a:p>
            <a:r>
              <a:t>Footer</a:t>
            </a:r>
          </a:p>
        </p:txBody>
      </p:sp>
      <p:sp>
        <p:nvSpPr>
          <p:cNvPr id="10" name="PlaceHolder 9"/>
          <p:cNvSpPr>
            <a:spLocks noGrp="1"/>
          </p:cNvSpPr>
          <p:nvPr>
            <p:ph type="sldNum" idx="15"/>
          </p:nvPr>
        </p:nvSpPr>
        <p:spPr/>
        <p:txBody>
          <a:bodyPr/>
          <a:p>
            <a:fld id="{A11C7F15-3302-443F-B7EA-B2BA634C5DFB}" type="slidenum">
              <a:t>&lt;#&gt;</a:t>
            </a:fld>
          </a:p>
        </p:txBody>
      </p:sp>
      <p:sp>
        <p:nvSpPr>
          <p:cNvPr id="11" name="PlaceHolder 10"/>
          <p:cNvSpPr>
            <a:spLocks noGrp="1"/>
          </p:cNvSpPr>
          <p:nvPr>
            <p:ph type="dt" idx="16"/>
          </p:nvPr>
        </p:nvSpPr>
        <p:spPr/>
        <p:txBody>
          <a:bodyPr/>
          <a:p>
            <a:r>
              <a:rPr lang="en-CA"/>
              <a:t/>
            </a:r>
          </a:p>
        </p:txBody>
      </p:sp>
    </p:spTree>
  </p:cSld>
</p:sldLayout>
</file>

<file path=ppt/slideLayouts/slideLayout7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8"/>
          </p:nvPr>
        </p:nvSpPr>
        <p:spPr/>
        <p:txBody>
          <a:bodyPr/>
          <a:p>
            <a:r>
              <a:t>Footer</a:t>
            </a:r>
          </a:p>
        </p:txBody>
      </p:sp>
      <p:sp>
        <p:nvSpPr>
          <p:cNvPr id="3" name="PlaceHolder 2"/>
          <p:cNvSpPr>
            <a:spLocks noGrp="1"/>
          </p:cNvSpPr>
          <p:nvPr>
            <p:ph type="sldNum" idx="19"/>
          </p:nvPr>
        </p:nvSpPr>
        <p:spPr/>
        <p:txBody>
          <a:bodyPr/>
          <a:p>
            <a:fld id="{1318A076-820C-4EF5-B2AB-6F8D99F9E056}" type="slidenum">
              <a:t>&lt;#&gt;</a:t>
            </a:fld>
          </a:p>
        </p:txBody>
      </p:sp>
      <p:sp>
        <p:nvSpPr>
          <p:cNvPr id="4" name="PlaceHolder 3"/>
          <p:cNvSpPr>
            <a:spLocks noGrp="1"/>
          </p:cNvSpPr>
          <p:nvPr>
            <p:ph type="dt" idx="17"/>
          </p:nvPr>
        </p:nvSpPr>
        <p:spPr/>
        <p:txBody>
          <a:bodyPr/>
          <a:p>
            <a:r>
              <a:rPr lang="en-CA"/>
              <a:t/>
            </a:r>
          </a:p>
        </p:txBody>
      </p:sp>
    </p:spTree>
  </p:cSld>
</p:sldLayout>
</file>

<file path=ppt/slideLayouts/slideLayout7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74" name="PlaceHolder 1"/>
          <p:cNvSpPr>
            <a:spLocks noGrp="1"/>
          </p:cNvSpPr>
          <p:nvPr>
            <p:ph type="title"/>
          </p:nvPr>
        </p:nvSpPr>
        <p:spPr>
          <a:xfrm>
            <a:off x="609480" y="152640"/>
            <a:ext cx="8012160" cy="7286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275" name="PlaceHolder 2"/>
          <p:cNvSpPr>
            <a:spLocks noGrp="1"/>
          </p:cNvSpPr>
          <p:nvPr>
            <p:ph type="subTitle"/>
          </p:nvPr>
        </p:nvSpPr>
        <p:spPr>
          <a:xfrm>
            <a:off x="609480" y="1073880"/>
            <a:ext cx="10158840" cy="5051160"/>
          </a:xfrm>
          <a:prstGeom prst="rect">
            <a:avLst/>
          </a:prstGeom>
          <a:noFill/>
          <a:ln w="0">
            <a:noFill/>
          </a:ln>
        </p:spPr>
        <p:txBody>
          <a:bodyPr lIns="0" rIns="0" tIns="0" bIns="0" anchor="ctr">
            <a:noAutofit/>
          </a:bodyPr>
          <a:p>
            <a:pPr algn="ctr">
              <a:buNone/>
            </a:pPr>
            <a:endParaRPr b="0" lang="en-CA" sz="3200" spc="-1" strike="noStrike">
              <a:latin typeface="Arial"/>
            </a:endParaRPr>
          </a:p>
        </p:txBody>
      </p:sp>
      <p:sp>
        <p:nvSpPr>
          <p:cNvPr id="4" name="PlaceHolder 3"/>
          <p:cNvSpPr>
            <a:spLocks noGrp="1"/>
          </p:cNvSpPr>
          <p:nvPr>
            <p:ph type="ftr" idx="18"/>
          </p:nvPr>
        </p:nvSpPr>
        <p:spPr/>
        <p:txBody>
          <a:bodyPr/>
          <a:p>
            <a:r>
              <a:t>Footer</a:t>
            </a:r>
          </a:p>
        </p:txBody>
      </p:sp>
      <p:sp>
        <p:nvSpPr>
          <p:cNvPr id="5" name="PlaceHolder 4"/>
          <p:cNvSpPr>
            <a:spLocks noGrp="1"/>
          </p:cNvSpPr>
          <p:nvPr>
            <p:ph type="sldNum" idx="19"/>
          </p:nvPr>
        </p:nvSpPr>
        <p:spPr/>
        <p:txBody>
          <a:bodyPr/>
          <a:p>
            <a:fld id="{8A522A96-818D-4BD8-9F91-6119E59C943E}" type="slidenum">
              <a:t>&lt;#&gt;</a:t>
            </a:fld>
          </a:p>
        </p:txBody>
      </p:sp>
      <p:sp>
        <p:nvSpPr>
          <p:cNvPr id="6" name="PlaceHolder 5"/>
          <p:cNvSpPr>
            <a:spLocks noGrp="1"/>
          </p:cNvSpPr>
          <p:nvPr>
            <p:ph type="dt" idx="17"/>
          </p:nvPr>
        </p:nvSpPr>
        <p:spPr/>
        <p:txBody>
          <a:bodyPr/>
          <a:p>
            <a:r>
              <a:rPr lang="en-CA"/>
              <a:t/>
            </a:r>
          </a:p>
        </p:txBody>
      </p:sp>
    </p:spTree>
  </p:cSld>
</p:sldLayout>
</file>

<file path=ppt/slideLayouts/slideLayout7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76" name="PlaceHolder 1"/>
          <p:cNvSpPr>
            <a:spLocks noGrp="1"/>
          </p:cNvSpPr>
          <p:nvPr>
            <p:ph type="title"/>
          </p:nvPr>
        </p:nvSpPr>
        <p:spPr>
          <a:xfrm>
            <a:off x="609480" y="152640"/>
            <a:ext cx="8012160" cy="7286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277" name="PlaceHolder 2"/>
          <p:cNvSpPr>
            <a:spLocks noGrp="1"/>
          </p:cNvSpPr>
          <p:nvPr>
            <p:ph/>
          </p:nvPr>
        </p:nvSpPr>
        <p:spPr>
          <a:xfrm>
            <a:off x="609480" y="1073880"/>
            <a:ext cx="10158840" cy="5051160"/>
          </a:xfrm>
          <a:prstGeom prst="rect">
            <a:avLst/>
          </a:prstGeom>
          <a:noFill/>
          <a:ln w="0">
            <a:noFill/>
          </a:ln>
        </p:spPr>
        <p:txBody>
          <a:bodyPr lIns="0" rIns="0" tIns="0" bIns="0" anchor="t">
            <a:normAutofit/>
          </a:bodyPr>
          <a:p>
            <a:endParaRPr b="0" lang="en-CA" sz="3200" spc="-1" strike="noStrike">
              <a:latin typeface="Arial"/>
            </a:endParaRPr>
          </a:p>
        </p:txBody>
      </p:sp>
      <p:sp>
        <p:nvSpPr>
          <p:cNvPr id="4" name="PlaceHolder 3"/>
          <p:cNvSpPr>
            <a:spLocks noGrp="1"/>
          </p:cNvSpPr>
          <p:nvPr>
            <p:ph type="ftr" idx="18"/>
          </p:nvPr>
        </p:nvSpPr>
        <p:spPr/>
        <p:txBody>
          <a:bodyPr/>
          <a:p>
            <a:r>
              <a:t>Footer</a:t>
            </a:r>
          </a:p>
        </p:txBody>
      </p:sp>
      <p:sp>
        <p:nvSpPr>
          <p:cNvPr id="5" name="PlaceHolder 4"/>
          <p:cNvSpPr>
            <a:spLocks noGrp="1"/>
          </p:cNvSpPr>
          <p:nvPr>
            <p:ph type="sldNum" idx="19"/>
          </p:nvPr>
        </p:nvSpPr>
        <p:spPr/>
        <p:txBody>
          <a:bodyPr/>
          <a:p>
            <a:fld id="{6213843F-A320-4697-B018-25EB441AFC6A}" type="slidenum">
              <a:t>&lt;#&gt;</a:t>
            </a:fld>
          </a:p>
        </p:txBody>
      </p:sp>
      <p:sp>
        <p:nvSpPr>
          <p:cNvPr id="6" name="PlaceHolder 5"/>
          <p:cNvSpPr>
            <a:spLocks noGrp="1"/>
          </p:cNvSpPr>
          <p:nvPr>
            <p:ph type="dt" idx="17"/>
          </p:nvPr>
        </p:nvSpPr>
        <p:spPr/>
        <p:txBody>
          <a:bodyPr/>
          <a:p>
            <a:r>
              <a:rPr lang="en-CA"/>
              <a:t/>
            </a:r>
          </a:p>
        </p:txBody>
      </p:sp>
    </p:spTree>
  </p:cSld>
</p:sldLayout>
</file>

<file path=ppt/slideLayouts/slideLayout7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78" name="PlaceHolder 1"/>
          <p:cNvSpPr>
            <a:spLocks noGrp="1"/>
          </p:cNvSpPr>
          <p:nvPr>
            <p:ph type="title"/>
          </p:nvPr>
        </p:nvSpPr>
        <p:spPr>
          <a:xfrm>
            <a:off x="609480" y="152640"/>
            <a:ext cx="8012160" cy="7286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279" name="PlaceHolder 2"/>
          <p:cNvSpPr>
            <a:spLocks noGrp="1"/>
          </p:cNvSpPr>
          <p:nvPr>
            <p:ph/>
          </p:nvPr>
        </p:nvSpPr>
        <p:spPr>
          <a:xfrm>
            <a:off x="609480" y="1073880"/>
            <a:ext cx="4957200" cy="5051160"/>
          </a:xfrm>
          <a:prstGeom prst="rect">
            <a:avLst/>
          </a:prstGeom>
          <a:noFill/>
          <a:ln w="0">
            <a:noFill/>
          </a:ln>
        </p:spPr>
        <p:txBody>
          <a:bodyPr lIns="0" rIns="0" tIns="0" bIns="0" anchor="t">
            <a:normAutofit/>
          </a:bodyPr>
          <a:p>
            <a:endParaRPr b="0" lang="en-CA" sz="3200" spc="-1" strike="noStrike">
              <a:latin typeface="Arial"/>
            </a:endParaRPr>
          </a:p>
        </p:txBody>
      </p:sp>
      <p:sp>
        <p:nvSpPr>
          <p:cNvPr id="280" name="PlaceHolder 3"/>
          <p:cNvSpPr>
            <a:spLocks noGrp="1"/>
          </p:cNvSpPr>
          <p:nvPr>
            <p:ph/>
          </p:nvPr>
        </p:nvSpPr>
        <p:spPr>
          <a:xfrm>
            <a:off x="5815080" y="1073880"/>
            <a:ext cx="4957200" cy="5051160"/>
          </a:xfrm>
          <a:prstGeom prst="rect">
            <a:avLst/>
          </a:prstGeom>
          <a:noFill/>
          <a:ln w="0">
            <a:noFill/>
          </a:ln>
        </p:spPr>
        <p:txBody>
          <a:bodyPr lIns="0" rIns="0" tIns="0" bIns="0" anchor="t">
            <a:normAutofit/>
          </a:bodyPr>
          <a:p>
            <a:endParaRPr b="0" lang="en-CA" sz="3200" spc="-1" strike="noStrike">
              <a:latin typeface="Arial"/>
            </a:endParaRPr>
          </a:p>
        </p:txBody>
      </p:sp>
      <p:sp>
        <p:nvSpPr>
          <p:cNvPr id="5" name="PlaceHolder 4"/>
          <p:cNvSpPr>
            <a:spLocks noGrp="1"/>
          </p:cNvSpPr>
          <p:nvPr>
            <p:ph type="ftr" idx="18"/>
          </p:nvPr>
        </p:nvSpPr>
        <p:spPr/>
        <p:txBody>
          <a:bodyPr/>
          <a:p>
            <a:r>
              <a:t>Footer</a:t>
            </a:r>
          </a:p>
        </p:txBody>
      </p:sp>
      <p:sp>
        <p:nvSpPr>
          <p:cNvPr id="6" name="PlaceHolder 5"/>
          <p:cNvSpPr>
            <a:spLocks noGrp="1"/>
          </p:cNvSpPr>
          <p:nvPr>
            <p:ph type="sldNum" idx="19"/>
          </p:nvPr>
        </p:nvSpPr>
        <p:spPr/>
        <p:txBody>
          <a:bodyPr/>
          <a:p>
            <a:fld id="{2486C6CB-4CFE-4845-BE39-7A9B99E41FFB}" type="slidenum">
              <a:t>&lt;#&gt;</a:t>
            </a:fld>
          </a:p>
        </p:txBody>
      </p:sp>
      <p:sp>
        <p:nvSpPr>
          <p:cNvPr id="7" name="PlaceHolder 6"/>
          <p:cNvSpPr>
            <a:spLocks noGrp="1"/>
          </p:cNvSpPr>
          <p:nvPr>
            <p:ph type="dt" idx="17"/>
          </p:nvPr>
        </p:nvSpPr>
        <p:spPr/>
        <p:txBody>
          <a:bodyPr/>
          <a:p>
            <a:r>
              <a:rPr lang="en-CA"/>
              <a:t/>
            </a:r>
          </a:p>
        </p:txBody>
      </p:sp>
    </p:spTree>
  </p:cSld>
</p:sldLayout>
</file>

<file path=ppt/slideLayouts/slideLayout7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81" name="PlaceHolder 1"/>
          <p:cNvSpPr>
            <a:spLocks noGrp="1"/>
          </p:cNvSpPr>
          <p:nvPr>
            <p:ph type="title"/>
          </p:nvPr>
        </p:nvSpPr>
        <p:spPr>
          <a:xfrm>
            <a:off x="609480" y="152640"/>
            <a:ext cx="8012160" cy="7286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3" name="PlaceHolder 2"/>
          <p:cNvSpPr>
            <a:spLocks noGrp="1"/>
          </p:cNvSpPr>
          <p:nvPr>
            <p:ph type="ftr" idx="18"/>
          </p:nvPr>
        </p:nvSpPr>
        <p:spPr/>
        <p:txBody>
          <a:bodyPr/>
          <a:p>
            <a:r>
              <a:t>Footer</a:t>
            </a:r>
          </a:p>
        </p:txBody>
      </p:sp>
      <p:sp>
        <p:nvSpPr>
          <p:cNvPr id="4" name="PlaceHolder 3"/>
          <p:cNvSpPr>
            <a:spLocks noGrp="1"/>
          </p:cNvSpPr>
          <p:nvPr>
            <p:ph type="sldNum" idx="19"/>
          </p:nvPr>
        </p:nvSpPr>
        <p:spPr/>
        <p:txBody>
          <a:bodyPr/>
          <a:p>
            <a:fld id="{A438538F-E028-4E60-8A50-0C3623E54BA1}" type="slidenum">
              <a:t>&lt;#&gt;</a:t>
            </a:fld>
          </a:p>
        </p:txBody>
      </p:sp>
      <p:sp>
        <p:nvSpPr>
          <p:cNvPr id="5" name="PlaceHolder 4"/>
          <p:cNvSpPr>
            <a:spLocks noGrp="1"/>
          </p:cNvSpPr>
          <p:nvPr>
            <p:ph type="dt" idx="17"/>
          </p:nvPr>
        </p:nvSpPr>
        <p:spPr/>
        <p:txBody>
          <a:bodyPr/>
          <a:p>
            <a:r>
              <a:rPr lang="en-CA"/>
              <a:t/>
            </a:r>
          </a:p>
        </p:txBody>
      </p:sp>
    </p:spTree>
  </p:cSld>
</p:sldLayout>
</file>

<file path=ppt/slideLayouts/slideLayout7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82" name="PlaceHolder 1"/>
          <p:cNvSpPr>
            <a:spLocks noGrp="1"/>
          </p:cNvSpPr>
          <p:nvPr>
            <p:ph type="subTitle"/>
          </p:nvPr>
        </p:nvSpPr>
        <p:spPr>
          <a:xfrm>
            <a:off x="609480" y="152640"/>
            <a:ext cx="8012160" cy="3378960"/>
          </a:xfrm>
          <a:prstGeom prst="rect">
            <a:avLst/>
          </a:prstGeom>
          <a:noFill/>
          <a:ln w="0">
            <a:noFill/>
          </a:ln>
        </p:spPr>
        <p:txBody>
          <a:bodyPr lIns="0" rIns="0" tIns="0" bIns="0" anchor="ctr">
            <a:noAutofit/>
          </a:bodyPr>
          <a:p>
            <a:pPr algn="ctr">
              <a:buNone/>
            </a:pPr>
            <a:endParaRPr b="0" lang="en-CA" sz="3200" spc="-1" strike="noStrike">
              <a:latin typeface="Arial"/>
            </a:endParaRPr>
          </a:p>
        </p:txBody>
      </p:sp>
      <p:sp>
        <p:nvSpPr>
          <p:cNvPr id="3" name="PlaceHolder 2"/>
          <p:cNvSpPr>
            <a:spLocks noGrp="1"/>
          </p:cNvSpPr>
          <p:nvPr>
            <p:ph type="ftr" idx="18"/>
          </p:nvPr>
        </p:nvSpPr>
        <p:spPr/>
        <p:txBody>
          <a:bodyPr/>
          <a:p>
            <a:r>
              <a:t>Footer</a:t>
            </a:r>
          </a:p>
        </p:txBody>
      </p:sp>
      <p:sp>
        <p:nvSpPr>
          <p:cNvPr id="4" name="PlaceHolder 3"/>
          <p:cNvSpPr>
            <a:spLocks noGrp="1"/>
          </p:cNvSpPr>
          <p:nvPr>
            <p:ph type="sldNum" idx="19"/>
          </p:nvPr>
        </p:nvSpPr>
        <p:spPr/>
        <p:txBody>
          <a:bodyPr/>
          <a:p>
            <a:fld id="{50C1DA1D-F6B7-4401-88ED-D858AF94B8E6}" type="slidenum">
              <a:t>&lt;#&gt;</a:t>
            </a:fld>
          </a:p>
        </p:txBody>
      </p:sp>
      <p:sp>
        <p:nvSpPr>
          <p:cNvPr id="5" name="PlaceHolder 4"/>
          <p:cNvSpPr>
            <a:spLocks noGrp="1"/>
          </p:cNvSpPr>
          <p:nvPr>
            <p:ph type="dt" idx="17"/>
          </p:nvPr>
        </p:nvSpPr>
        <p:spPr/>
        <p:txBody>
          <a:bodyPr/>
          <a:p>
            <a:r>
              <a:rPr lang="en-CA"/>
              <a:t/>
            </a:r>
          </a:p>
        </p:txBody>
      </p:sp>
    </p:spTree>
  </p:cSld>
</p:sldLayout>
</file>

<file path=ppt/slideLayouts/slideLayout7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83" name="PlaceHolder 1"/>
          <p:cNvSpPr>
            <a:spLocks noGrp="1"/>
          </p:cNvSpPr>
          <p:nvPr>
            <p:ph type="title"/>
          </p:nvPr>
        </p:nvSpPr>
        <p:spPr>
          <a:xfrm>
            <a:off x="609480" y="152640"/>
            <a:ext cx="8012160" cy="7286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284" name="PlaceHolder 2"/>
          <p:cNvSpPr>
            <a:spLocks noGrp="1"/>
          </p:cNvSpPr>
          <p:nvPr>
            <p:ph/>
          </p:nvPr>
        </p:nvSpPr>
        <p:spPr>
          <a:xfrm>
            <a:off x="609480" y="1073880"/>
            <a:ext cx="4957200" cy="2409120"/>
          </a:xfrm>
          <a:prstGeom prst="rect">
            <a:avLst/>
          </a:prstGeom>
          <a:noFill/>
          <a:ln w="0">
            <a:noFill/>
          </a:ln>
        </p:spPr>
        <p:txBody>
          <a:bodyPr lIns="0" rIns="0" tIns="0" bIns="0" anchor="t">
            <a:normAutofit/>
          </a:bodyPr>
          <a:p>
            <a:endParaRPr b="0" lang="en-CA" sz="3200" spc="-1" strike="noStrike">
              <a:latin typeface="Arial"/>
            </a:endParaRPr>
          </a:p>
        </p:txBody>
      </p:sp>
      <p:sp>
        <p:nvSpPr>
          <p:cNvPr id="285" name="PlaceHolder 3"/>
          <p:cNvSpPr>
            <a:spLocks noGrp="1"/>
          </p:cNvSpPr>
          <p:nvPr>
            <p:ph/>
          </p:nvPr>
        </p:nvSpPr>
        <p:spPr>
          <a:xfrm>
            <a:off x="5815080" y="1073880"/>
            <a:ext cx="4957200" cy="5051160"/>
          </a:xfrm>
          <a:prstGeom prst="rect">
            <a:avLst/>
          </a:prstGeom>
          <a:noFill/>
          <a:ln w="0">
            <a:noFill/>
          </a:ln>
        </p:spPr>
        <p:txBody>
          <a:bodyPr lIns="0" rIns="0" tIns="0" bIns="0" anchor="t">
            <a:normAutofit/>
          </a:bodyPr>
          <a:p>
            <a:endParaRPr b="0" lang="en-CA" sz="3200" spc="-1" strike="noStrike">
              <a:latin typeface="Arial"/>
            </a:endParaRPr>
          </a:p>
        </p:txBody>
      </p:sp>
      <p:sp>
        <p:nvSpPr>
          <p:cNvPr id="286" name="PlaceHolder 4"/>
          <p:cNvSpPr>
            <a:spLocks noGrp="1"/>
          </p:cNvSpPr>
          <p:nvPr>
            <p:ph/>
          </p:nvPr>
        </p:nvSpPr>
        <p:spPr>
          <a:xfrm>
            <a:off x="609480" y="3712320"/>
            <a:ext cx="4957200" cy="2409120"/>
          </a:xfrm>
          <a:prstGeom prst="rect">
            <a:avLst/>
          </a:prstGeom>
          <a:noFill/>
          <a:ln w="0">
            <a:noFill/>
          </a:ln>
        </p:spPr>
        <p:txBody>
          <a:bodyPr lIns="0" rIns="0" tIns="0" bIns="0" anchor="t">
            <a:normAutofit/>
          </a:bodyPr>
          <a:p>
            <a:endParaRPr b="0" lang="en-CA" sz="3200" spc="-1" strike="noStrike">
              <a:latin typeface="Arial"/>
            </a:endParaRPr>
          </a:p>
        </p:txBody>
      </p:sp>
      <p:sp>
        <p:nvSpPr>
          <p:cNvPr id="6" name="PlaceHolder 5"/>
          <p:cNvSpPr>
            <a:spLocks noGrp="1"/>
          </p:cNvSpPr>
          <p:nvPr>
            <p:ph type="ftr" idx="18"/>
          </p:nvPr>
        </p:nvSpPr>
        <p:spPr/>
        <p:txBody>
          <a:bodyPr/>
          <a:p>
            <a:r>
              <a:t>Footer</a:t>
            </a:r>
          </a:p>
        </p:txBody>
      </p:sp>
      <p:sp>
        <p:nvSpPr>
          <p:cNvPr id="7" name="PlaceHolder 6"/>
          <p:cNvSpPr>
            <a:spLocks noGrp="1"/>
          </p:cNvSpPr>
          <p:nvPr>
            <p:ph type="sldNum" idx="19"/>
          </p:nvPr>
        </p:nvSpPr>
        <p:spPr/>
        <p:txBody>
          <a:bodyPr/>
          <a:p>
            <a:fld id="{D9F32FF1-5001-4848-B6A4-52FD7D5D7875}" type="slidenum">
              <a:t>&lt;#&gt;</a:t>
            </a:fld>
          </a:p>
        </p:txBody>
      </p:sp>
      <p:sp>
        <p:nvSpPr>
          <p:cNvPr id="8" name="PlaceHolder 7"/>
          <p:cNvSpPr>
            <a:spLocks noGrp="1"/>
          </p:cNvSpPr>
          <p:nvPr>
            <p:ph type="dt" idx="17"/>
          </p:nvPr>
        </p:nvSpPr>
        <p:spPr/>
        <p:txBody>
          <a:bodyPr/>
          <a:p>
            <a:r>
              <a:rPr lang="en-CA"/>
              <a:t/>
            </a: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609480" y="152640"/>
            <a:ext cx="8012160" cy="7286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23" name="PlaceHolder 2"/>
          <p:cNvSpPr>
            <a:spLocks noGrp="1"/>
          </p:cNvSpPr>
          <p:nvPr>
            <p:ph/>
          </p:nvPr>
        </p:nvSpPr>
        <p:spPr>
          <a:xfrm>
            <a:off x="609480" y="1073880"/>
            <a:ext cx="4957200" cy="5051160"/>
          </a:xfrm>
          <a:prstGeom prst="rect">
            <a:avLst/>
          </a:prstGeom>
          <a:noFill/>
          <a:ln w="0">
            <a:noFill/>
          </a:ln>
        </p:spPr>
        <p:txBody>
          <a:bodyPr lIns="0" rIns="0" tIns="0" bIns="0" anchor="t">
            <a:normAutofit/>
          </a:bodyPr>
          <a:p>
            <a:endParaRPr b="0" lang="en-CA" sz="3200" spc="-1" strike="noStrike">
              <a:latin typeface="Arial"/>
            </a:endParaRPr>
          </a:p>
        </p:txBody>
      </p:sp>
      <p:sp>
        <p:nvSpPr>
          <p:cNvPr id="24" name="PlaceHolder 3"/>
          <p:cNvSpPr>
            <a:spLocks noGrp="1"/>
          </p:cNvSpPr>
          <p:nvPr>
            <p:ph/>
          </p:nvPr>
        </p:nvSpPr>
        <p:spPr>
          <a:xfrm>
            <a:off x="5815080" y="1073880"/>
            <a:ext cx="4957200" cy="2409120"/>
          </a:xfrm>
          <a:prstGeom prst="rect">
            <a:avLst/>
          </a:prstGeom>
          <a:noFill/>
          <a:ln w="0">
            <a:noFill/>
          </a:ln>
        </p:spPr>
        <p:txBody>
          <a:bodyPr lIns="0" rIns="0" tIns="0" bIns="0" anchor="t">
            <a:normAutofit/>
          </a:bodyPr>
          <a:p>
            <a:endParaRPr b="0" lang="en-CA" sz="3200" spc="-1" strike="noStrike">
              <a:latin typeface="Arial"/>
            </a:endParaRPr>
          </a:p>
        </p:txBody>
      </p:sp>
      <p:sp>
        <p:nvSpPr>
          <p:cNvPr id="25" name="PlaceHolder 4"/>
          <p:cNvSpPr>
            <a:spLocks noGrp="1"/>
          </p:cNvSpPr>
          <p:nvPr>
            <p:ph/>
          </p:nvPr>
        </p:nvSpPr>
        <p:spPr>
          <a:xfrm>
            <a:off x="5815080" y="3712320"/>
            <a:ext cx="4957200" cy="2409120"/>
          </a:xfrm>
          <a:prstGeom prst="rect">
            <a:avLst/>
          </a:prstGeom>
          <a:noFill/>
          <a:ln w="0">
            <a:noFill/>
          </a:ln>
        </p:spPr>
        <p:txBody>
          <a:bodyPr lIns="0" rIns="0" tIns="0" bIns="0" anchor="t">
            <a:normAutofit/>
          </a:bodyPr>
          <a:p>
            <a:endParaRPr b="0" lang="en-CA" sz="3200" spc="-1" strike="noStrike">
              <a:latin typeface="Arial"/>
            </a:endParaRPr>
          </a:p>
        </p:txBody>
      </p:sp>
      <p:sp>
        <p:nvSpPr>
          <p:cNvPr id="6" name="PlaceHolder 5"/>
          <p:cNvSpPr>
            <a:spLocks noGrp="1"/>
          </p:cNvSpPr>
          <p:nvPr>
            <p:ph type="ftr" idx="1"/>
          </p:nvPr>
        </p:nvSpPr>
        <p:spPr/>
        <p:txBody>
          <a:bodyPr/>
          <a:p>
            <a:r>
              <a:t>Footer</a:t>
            </a:r>
          </a:p>
        </p:txBody>
      </p:sp>
      <p:sp>
        <p:nvSpPr>
          <p:cNvPr id="7" name="PlaceHolder 6"/>
          <p:cNvSpPr>
            <a:spLocks noGrp="1"/>
          </p:cNvSpPr>
          <p:nvPr>
            <p:ph type="sldNum" idx="2"/>
          </p:nvPr>
        </p:nvSpPr>
        <p:spPr/>
        <p:txBody>
          <a:bodyPr/>
          <a:p>
            <a:fld id="{4F720033-2C5E-4284-93F8-9922E8ACBCBA}" type="slidenum">
              <a:t>&lt;#&gt;</a:t>
            </a:fld>
          </a:p>
        </p:txBody>
      </p:sp>
      <p:sp>
        <p:nvSpPr>
          <p:cNvPr id="8" name="PlaceHolder 7"/>
          <p:cNvSpPr>
            <a:spLocks noGrp="1"/>
          </p:cNvSpPr>
          <p:nvPr>
            <p:ph type="dt" idx="3"/>
          </p:nvPr>
        </p:nvSpPr>
        <p:spPr/>
        <p:txBody>
          <a:bodyPr/>
          <a:p>
            <a:r>
              <a:rPr lang="en-CA"/>
              <a:t/>
            </a:r>
          </a:p>
        </p:txBody>
      </p:sp>
    </p:spTree>
  </p:cSld>
</p:sldLayout>
</file>

<file path=ppt/slideLayouts/slideLayout8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87" name="PlaceHolder 1"/>
          <p:cNvSpPr>
            <a:spLocks noGrp="1"/>
          </p:cNvSpPr>
          <p:nvPr>
            <p:ph type="title"/>
          </p:nvPr>
        </p:nvSpPr>
        <p:spPr>
          <a:xfrm>
            <a:off x="609480" y="152640"/>
            <a:ext cx="8012160" cy="7286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288" name="PlaceHolder 2"/>
          <p:cNvSpPr>
            <a:spLocks noGrp="1"/>
          </p:cNvSpPr>
          <p:nvPr>
            <p:ph/>
          </p:nvPr>
        </p:nvSpPr>
        <p:spPr>
          <a:xfrm>
            <a:off x="609480" y="1073880"/>
            <a:ext cx="4957200" cy="5051160"/>
          </a:xfrm>
          <a:prstGeom prst="rect">
            <a:avLst/>
          </a:prstGeom>
          <a:noFill/>
          <a:ln w="0">
            <a:noFill/>
          </a:ln>
        </p:spPr>
        <p:txBody>
          <a:bodyPr lIns="0" rIns="0" tIns="0" bIns="0" anchor="t">
            <a:normAutofit/>
          </a:bodyPr>
          <a:p>
            <a:endParaRPr b="0" lang="en-CA" sz="3200" spc="-1" strike="noStrike">
              <a:latin typeface="Arial"/>
            </a:endParaRPr>
          </a:p>
        </p:txBody>
      </p:sp>
      <p:sp>
        <p:nvSpPr>
          <p:cNvPr id="289" name="PlaceHolder 3"/>
          <p:cNvSpPr>
            <a:spLocks noGrp="1"/>
          </p:cNvSpPr>
          <p:nvPr>
            <p:ph/>
          </p:nvPr>
        </p:nvSpPr>
        <p:spPr>
          <a:xfrm>
            <a:off x="5815080" y="1073880"/>
            <a:ext cx="4957200" cy="2409120"/>
          </a:xfrm>
          <a:prstGeom prst="rect">
            <a:avLst/>
          </a:prstGeom>
          <a:noFill/>
          <a:ln w="0">
            <a:noFill/>
          </a:ln>
        </p:spPr>
        <p:txBody>
          <a:bodyPr lIns="0" rIns="0" tIns="0" bIns="0" anchor="t">
            <a:normAutofit/>
          </a:bodyPr>
          <a:p>
            <a:endParaRPr b="0" lang="en-CA" sz="3200" spc="-1" strike="noStrike">
              <a:latin typeface="Arial"/>
            </a:endParaRPr>
          </a:p>
        </p:txBody>
      </p:sp>
      <p:sp>
        <p:nvSpPr>
          <p:cNvPr id="290" name="PlaceHolder 4"/>
          <p:cNvSpPr>
            <a:spLocks noGrp="1"/>
          </p:cNvSpPr>
          <p:nvPr>
            <p:ph/>
          </p:nvPr>
        </p:nvSpPr>
        <p:spPr>
          <a:xfrm>
            <a:off x="5815080" y="3712320"/>
            <a:ext cx="4957200" cy="2409120"/>
          </a:xfrm>
          <a:prstGeom prst="rect">
            <a:avLst/>
          </a:prstGeom>
          <a:noFill/>
          <a:ln w="0">
            <a:noFill/>
          </a:ln>
        </p:spPr>
        <p:txBody>
          <a:bodyPr lIns="0" rIns="0" tIns="0" bIns="0" anchor="t">
            <a:normAutofit/>
          </a:bodyPr>
          <a:p>
            <a:endParaRPr b="0" lang="en-CA" sz="3200" spc="-1" strike="noStrike">
              <a:latin typeface="Arial"/>
            </a:endParaRPr>
          </a:p>
        </p:txBody>
      </p:sp>
      <p:sp>
        <p:nvSpPr>
          <p:cNvPr id="6" name="PlaceHolder 5"/>
          <p:cNvSpPr>
            <a:spLocks noGrp="1"/>
          </p:cNvSpPr>
          <p:nvPr>
            <p:ph type="ftr" idx="18"/>
          </p:nvPr>
        </p:nvSpPr>
        <p:spPr/>
        <p:txBody>
          <a:bodyPr/>
          <a:p>
            <a:r>
              <a:t>Footer</a:t>
            </a:r>
          </a:p>
        </p:txBody>
      </p:sp>
      <p:sp>
        <p:nvSpPr>
          <p:cNvPr id="7" name="PlaceHolder 6"/>
          <p:cNvSpPr>
            <a:spLocks noGrp="1"/>
          </p:cNvSpPr>
          <p:nvPr>
            <p:ph type="sldNum" idx="19"/>
          </p:nvPr>
        </p:nvSpPr>
        <p:spPr/>
        <p:txBody>
          <a:bodyPr/>
          <a:p>
            <a:fld id="{035FE1B6-0F81-42BD-A127-D1E7378E04CF}" type="slidenum">
              <a:t>&lt;#&gt;</a:t>
            </a:fld>
          </a:p>
        </p:txBody>
      </p:sp>
      <p:sp>
        <p:nvSpPr>
          <p:cNvPr id="8" name="PlaceHolder 7"/>
          <p:cNvSpPr>
            <a:spLocks noGrp="1"/>
          </p:cNvSpPr>
          <p:nvPr>
            <p:ph type="dt" idx="17"/>
          </p:nvPr>
        </p:nvSpPr>
        <p:spPr/>
        <p:txBody>
          <a:bodyPr/>
          <a:p>
            <a:r>
              <a:rPr lang="en-CA"/>
              <a:t/>
            </a:r>
          </a:p>
        </p:txBody>
      </p:sp>
    </p:spTree>
  </p:cSld>
</p:sldLayout>
</file>

<file path=ppt/slideLayouts/slideLayout8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91" name="PlaceHolder 1"/>
          <p:cNvSpPr>
            <a:spLocks noGrp="1"/>
          </p:cNvSpPr>
          <p:nvPr>
            <p:ph type="title"/>
          </p:nvPr>
        </p:nvSpPr>
        <p:spPr>
          <a:xfrm>
            <a:off x="609480" y="152640"/>
            <a:ext cx="8012160" cy="7286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292" name="PlaceHolder 2"/>
          <p:cNvSpPr>
            <a:spLocks noGrp="1"/>
          </p:cNvSpPr>
          <p:nvPr>
            <p:ph/>
          </p:nvPr>
        </p:nvSpPr>
        <p:spPr>
          <a:xfrm>
            <a:off x="609480" y="1073880"/>
            <a:ext cx="4957200" cy="2409120"/>
          </a:xfrm>
          <a:prstGeom prst="rect">
            <a:avLst/>
          </a:prstGeom>
          <a:noFill/>
          <a:ln w="0">
            <a:noFill/>
          </a:ln>
        </p:spPr>
        <p:txBody>
          <a:bodyPr lIns="0" rIns="0" tIns="0" bIns="0" anchor="t">
            <a:normAutofit/>
          </a:bodyPr>
          <a:p>
            <a:endParaRPr b="0" lang="en-CA" sz="3200" spc="-1" strike="noStrike">
              <a:latin typeface="Arial"/>
            </a:endParaRPr>
          </a:p>
        </p:txBody>
      </p:sp>
      <p:sp>
        <p:nvSpPr>
          <p:cNvPr id="293" name="PlaceHolder 3"/>
          <p:cNvSpPr>
            <a:spLocks noGrp="1"/>
          </p:cNvSpPr>
          <p:nvPr>
            <p:ph/>
          </p:nvPr>
        </p:nvSpPr>
        <p:spPr>
          <a:xfrm>
            <a:off x="5815080" y="1073880"/>
            <a:ext cx="4957200" cy="2409120"/>
          </a:xfrm>
          <a:prstGeom prst="rect">
            <a:avLst/>
          </a:prstGeom>
          <a:noFill/>
          <a:ln w="0">
            <a:noFill/>
          </a:ln>
        </p:spPr>
        <p:txBody>
          <a:bodyPr lIns="0" rIns="0" tIns="0" bIns="0" anchor="t">
            <a:normAutofit/>
          </a:bodyPr>
          <a:p>
            <a:endParaRPr b="0" lang="en-CA" sz="3200" spc="-1" strike="noStrike">
              <a:latin typeface="Arial"/>
            </a:endParaRPr>
          </a:p>
        </p:txBody>
      </p:sp>
      <p:sp>
        <p:nvSpPr>
          <p:cNvPr id="294" name="PlaceHolder 4"/>
          <p:cNvSpPr>
            <a:spLocks noGrp="1"/>
          </p:cNvSpPr>
          <p:nvPr>
            <p:ph/>
          </p:nvPr>
        </p:nvSpPr>
        <p:spPr>
          <a:xfrm>
            <a:off x="609480" y="3712320"/>
            <a:ext cx="10158840" cy="2409120"/>
          </a:xfrm>
          <a:prstGeom prst="rect">
            <a:avLst/>
          </a:prstGeom>
          <a:noFill/>
          <a:ln w="0">
            <a:noFill/>
          </a:ln>
        </p:spPr>
        <p:txBody>
          <a:bodyPr lIns="0" rIns="0" tIns="0" bIns="0" anchor="t">
            <a:normAutofit/>
          </a:bodyPr>
          <a:p>
            <a:endParaRPr b="0" lang="en-CA" sz="3200" spc="-1" strike="noStrike">
              <a:latin typeface="Arial"/>
            </a:endParaRPr>
          </a:p>
        </p:txBody>
      </p:sp>
      <p:sp>
        <p:nvSpPr>
          <p:cNvPr id="6" name="PlaceHolder 5"/>
          <p:cNvSpPr>
            <a:spLocks noGrp="1"/>
          </p:cNvSpPr>
          <p:nvPr>
            <p:ph type="ftr" idx="18"/>
          </p:nvPr>
        </p:nvSpPr>
        <p:spPr/>
        <p:txBody>
          <a:bodyPr/>
          <a:p>
            <a:r>
              <a:t>Footer</a:t>
            </a:r>
          </a:p>
        </p:txBody>
      </p:sp>
      <p:sp>
        <p:nvSpPr>
          <p:cNvPr id="7" name="PlaceHolder 6"/>
          <p:cNvSpPr>
            <a:spLocks noGrp="1"/>
          </p:cNvSpPr>
          <p:nvPr>
            <p:ph type="sldNum" idx="19"/>
          </p:nvPr>
        </p:nvSpPr>
        <p:spPr/>
        <p:txBody>
          <a:bodyPr/>
          <a:p>
            <a:fld id="{88CA11E8-3813-4269-BDD8-272D9C22C5BC}" type="slidenum">
              <a:t>&lt;#&gt;</a:t>
            </a:fld>
          </a:p>
        </p:txBody>
      </p:sp>
      <p:sp>
        <p:nvSpPr>
          <p:cNvPr id="8" name="PlaceHolder 7"/>
          <p:cNvSpPr>
            <a:spLocks noGrp="1"/>
          </p:cNvSpPr>
          <p:nvPr>
            <p:ph type="dt" idx="17"/>
          </p:nvPr>
        </p:nvSpPr>
        <p:spPr/>
        <p:txBody>
          <a:bodyPr/>
          <a:p>
            <a:r>
              <a:rPr lang="en-CA"/>
              <a:t/>
            </a:r>
          </a:p>
        </p:txBody>
      </p:sp>
    </p:spTree>
  </p:cSld>
</p:sldLayout>
</file>

<file path=ppt/slideLayouts/slideLayout8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95" name="PlaceHolder 1"/>
          <p:cNvSpPr>
            <a:spLocks noGrp="1"/>
          </p:cNvSpPr>
          <p:nvPr>
            <p:ph type="title"/>
          </p:nvPr>
        </p:nvSpPr>
        <p:spPr>
          <a:xfrm>
            <a:off x="609480" y="152640"/>
            <a:ext cx="8012160" cy="7286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296" name="PlaceHolder 2"/>
          <p:cNvSpPr>
            <a:spLocks noGrp="1"/>
          </p:cNvSpPr>
          <p:nvPr>
            <p:ph/>
          </p:nvPr>
        </p:nvSpPr>
        <p:spPr>
          <a:xfrm>
            <a:off x="609480" y="1073880"/>
            <a:ext cx="10158840" cy="2409120"/>
          </a:xfrm>
          <a:prstGeom prst="rect">
            <a:avLst/>
          </a:prstGeom>
          <a:noFill/>
          <a:ln w="0">
            <a:noFill/>
          </a:ln>
        </p:spPr>
        <p:txBody>
          <a:bodyPr lIns="0" rIns="0" tIns="0" bIns="0" anchor="t">
            <a:normAutofit/>
          </a:bodyPr>
          <a:p>
            <a:endParaRPr b="0" lang="en-CA" sz="3200" spc="-1" strike="noStrike">
              <a:latin typeface="Arial"/>
            </a:endParaRPr>
          </a:p>
        </p:txBody>
      </p:sp>
      <p:sp>
        <p:nvSpPr>
          <p:cNvPr id="297" name="PlaceHolder 3"/>
          <p:cNvSpPr>
            <a:spLocks noGrp="1"/>
          </p:cNvSpPr>
          <p:nvPr>
            <p:ph/>
          </p:nvPr>
        </p:nvSpPr>
        <p:spPr>
          <a:xfrm>
            <a:off x="609480" y="3712320"/>
            <a:ext cx="10158840" cy="2409120"/>
          </a:xfrm>
          <a:prstGeom prst="rect">
            <a:avLst/>
          </a:prstGeom>
          <a:noFill/>
          <a:ln w="0">
            <a:noFill/>
          </a:ln>
        </p:spPr>
        <p:txBody>
          <a:bodyPr lIns="0" rIns="0" tIns="0" bIns="0" anchor="t">
            <a:normAutofit/>
          </a:bodyPr>
          <a:p>
            <a:endParaRPr b="0" lang="en-CA" sz="3200" spc="-1" strike="noStrike">
              <a:latin typeface="Arial"/>
            </a:endParaRPr>
          </a:p>
        </p:txBody>
      </p:sp>
      <p:sp>
        <p:nvSpPr>
          <p:cNvPr id="5" name="PlaceHolder 4"/>
          <p:cNvSpPr>
            <a:spLocks noGrp="1"/>
          </p:cNvSpPr>
          <p:nvPr>
            <p:ph type="ftr" idx="18"/>
          </p:nvPr>
        </p:nvSpPr>
        <p:spPr/>
        <p:txBody>
          <a:bodyPr/>
          <a:p>
            <a:r>
              <a:t>Footer</a:t>
            </a:r>
          </a:p>
        </p:txBody>
      </p:sp>
      <p:sp>
        <p:nvSpPr>
          <p:cNvPr id="6" name="PlaceHolder 5"/>
          <p:cNvSpPr>
            <a:spLocks noGrp="1"/>
          </p:cNvSpPr>
          <p:nvPr>
            <p:ph type="sldNum" idx="19"/>
          </p:nvPr>
        </p:nvSpPr>
        <p:spPr/>
        <p:txBody>
          <a:bodyPr/>
          <a:p>
            <a:fld id="{D3F155B6-F32C-4151-ABBD-3D5C39924DAE}" type="slidenum">
              <a:t>&lt;#&gt;</a:t>
            </a:fld>
          </a:p>
        </p:txBody>
      </p:sp>
      <p:sp>
        <p:nvSpPr>
          <p:cNvPr id="7" name="PlaceHolder 6"/>
          <p:cNvSpPr>
            <a:spLocks noGrp="1"/>
          </p:cNvSpPr>
          <p:nvPr>
            <p:ph type="dt" idx="17"/>
          </p:nvPr>
        </p:nvSpPr>
        <p:spPr/>
        <p:txBody>
          <a:bodyPr/>
          <a:p>
            <a:r>
              <a:rPr lang="en-CA"/>
              <a:t/>
            </a:r>
          </a:p>
        </p:txBody>
      </p:sp>
    </p:spTree>
  </p:cSld>
</p:sldLayout>
</file>

<file path=ppt/slideLayouts/slideLayout8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98" name="PlaceHolder 1"/>
          <p:cNvSpPr>
            <a:spLocks noGrp="1"/>
          </p:cNvSpPr>
          <p:nvPr>
            <p:ph type="title"/>
          </p:nvPr>
        </p:nvSpPr>
        <p:spPr>
          <a:xfrm>
            <a:off x="609480" y="152640"/>
            <a:ext cx="8012160" cy="7286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299" name="PlaceHolder 2"/>
          <p:cNvSpPr>
            <a:spLocks noGrp="1"/>
          </p:cNvSpPr>
          <p:nvPr>
            <p:ph/>
          </p:nvPr>
        </p:nvSpPr>
        <p:spPr>
          <a:xfrm>
            <a:off x="609480" y="1073880"/>
            <a:ext cx="4957200" cy="2409120"/>
          </a:xfrm>
          <a:prstGeom prst="rect">
            <a:avLst/>
          </a:prstGeom>
          <a:noFill/>
          <a:ln w="0">
            <a:noFill/>
          </a:ln>
        </p:spPr>
        <p:txBody>
          <a:bodyPr lIns="0" rIns="0" tIns="0" bIns="0" anchor="t">
            <a:normAutofit/>
          </a:bodyPr>
          <a:p>
            <a:endParaRPr b="0" lang="en-CA" sz="3200" spc="-1" strike="noStrike">
              <a:latin typeface="Arial"/>
            </a:endParaRPr>
          </a:p>
        </p:txBody>
      </p:sp>
      <p:sp>
        <p:nvSpPr>
          <p:cNvPr id="300" name="PlaceHolder 3"/>
          <p:cNvSpPr>
            <a:spLocks noGrp="1"/>
          </p:cNvSpPr>
          <p:nvPr>
            <p:ph/>
          </p:nvPr>
        </p:nvSpPr>
        <p:spPr>
          <a:xfrm>
            <a:off x="5815080" y="1073880"/>
            <a:ext cx="4957200" cy="2409120"/>
          </a:xfrm>
          <a:prstGeom prst="rect">
            <a:avLst/>
          </a:prstGeom>
          <a:noFill/>
          <a:ln w="0">
            <a:noFill/>
          </a:ln>
        </p:spPr>
        <p:txBody>
          <a:bodyPr lIns="0" rIns="0" tIns="0" bIns="0" anchor="t">
            <a:normAutofit/>
          </a:bodyPr>
          <a:p>
            <a:endParaRPr b="0" lang="en-CA" sz="3200" spc="-1" strike="noStrike">
              <a:latin typeface="Arial"/>
            </a:endParaRPr>
          </a:p>
        </p:txBody>
      </p:sp>
      <p:sp>
        <p:nvSpPr>
          <p:cNvPr id="301" name="PlaceHolder 4"/>
          <p:cNvSpPr>
            <a:spLocks noGrp="1"/>
          </p:cNvSpPr>
          <p:nvPr>
            <p:ph/>
          </p:nvPr>
        </p:nvSpPr>
        <p:spPr>
          <a:xfrm>
            <a:off x="609480" y="3712320"/>
            <a:ext cx="4957200" cy="2409120"/>
          </a:xfrm>
          <a:prstGeom prst="rect">
            <a:avLst/>
          </a:prstGeom>
          <a:noFill/>
          <a:ln w="0">
            <a:noFill/>
          </a:ln>
        </p:spPr>
        <p:txBody>
          <a:bodyPr lIns="0" rIns="0" tIns="0" bIns="0" anchor="t">
            <a:normAutofit/>
          </a:bodyPr>
          <a:p>
            <a:endParaRPr b="0" lang="en-CA" sz="3200" spc="-1" strike="noStrike">
              <a:latin typeface="Arial"/>
            </a:endParaRPr>
          </a:p>
        </p:txBody>
      </p:sp>
      <p:sp>
        <p:nvSpPr>
          <p:cNvPr id="302" name="PlaceHolder 5"/>
          <p:cNvSpPr>
            <a:spLocks noGrp="1"/>
          </p:cNvSpPr>
          <p:nvPr>
            <p:ph/>
          </p:nvPr>
        </p:nvSpPr>
        <p:spPr>
          <a:xfrm>
            <a:off x="5815080" y="3712320"/>
            <a:ext cx="4957200" cy="2409120"/>
          </a:xfrm>
          <a:prstGeom prst="rect">
            <a:avLst/>
          </a:prstGeom>
          <a:noFill/>
          <a:ln w="0">
            <a:noFill/>
          </a:ln>
        </p:spPr>
        <p:txBody>
          <a:bodyPr lIns="0" rIns="0" tIns="0" bIns="0" anchor="t">
            <a:normAutofit/>
          </a:bodyPr>
          <a:p>
            <a:endParaRPr b="0" lang="en-CA" sz="3200" spc="-1" strike="noStrike">
              <a:latin typeface="Arial"/>
            </a:endParaRPr>
          </a:p>
        </p:txBody>
      </p:sp>
      <p:sp>
        <p:nvSpPr>
          <p:cNvPr id="7" name="PlaceHolder 6"/>
          <p:cNvSpPr>
            <a:spLocks noGrp="1"/>
          </p:cNvSpPr>
          <p:nvPr>
            <p:ph type="ftr" idx="18"/>
          </p:nvPr>
        </p:nvSpPr>
        <p:spPr/>
        <p:txBody>
          <a:bodyPr/>
          <a:p>
            <a:r>
              <a:t>Footer</a:t>
            </a:r>
          </a:p>
        </p:txBody>
      </p:sp>
      <p:sp>
        <p:nvSpPr>
          <p:cNvPr id="8" name="PlaceHolder 7"/>
          <p:cNvSpPr>
            <a:spLocks noGrp="1"/>
          </p:cNvSpPr>
          <p:nvPr>
            <p:ph type="sldNum" idx="19"/>
          </p:nvPr>
        </p:nvSpPr>
        <p:spPr/>
        <p:txBody>
          <a:bodyPr/>
          <a:p>
            <a:fld id="{7189A526-9A91-4FA5-9D0A-A8029BFE51C6}" type="slidenum">
              <a:t>&lt;#&gt;</a:t>
            </a:fld>
          </a:p>
        </p:txBody>
      </p:sp>
      <p:sp>
        <p:nvSpPr>
          <p:cNvPr id="9" name="PlaceHolder 8"/>
          <p:cNvSpPr>
            <a:spLocks noGrp="1"/>
          </p:cNvSpPr>
          <p:nvPr>
            <p:ph type="dt" idx="17"/>
          </p:nvPr>
        </p:nvSpPr>
        <p:spPr/>
        <p:txBody>
          <a:bodyPr/>
          <a:p>
            <a:r>
              <a:rPr lang="en-CA"/>
              <a:t/>
            </a:r>
          </a:p>
        </p:txBody>
      </p:sp>
    </p:spTree>
  </p:cSld>
</p:sldLayout>
</file>

<file path=ppt/slideLayouts/slideLayout8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03" name="PlaceHolder 1"/>
          <p:cNvSpPr>
            <a:spLocks noGrp="1"/>
          </p:cNvSpPr>
          <p:nvPr>
            <p:ph type="title"/>
          </p:nvPr>
        </p:nvSpPr>
        <p:spPr>
          <a:xfrm>
            <a:off x="609480" y="152640"/>
            <a:ext cx="8012160" cy="7286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304" name="PlaceHolder 2"/>
          <p:cNvSpPr>
            <a:spLocks noGrp="1"/>
          </p:cNvSpPr>
          <p:nvPr>
            <p:ph/>
          </p:nvPr>
        </p:nvSpPr>
        <p:spPr>
          <a:xfrm>
            <a:off x="609480" y="1073880"/>
            <a:ext cx="3270960" cy="2409120"/>
          </a:xfrm>
          <a:prstGeom prst="rect">
            <a:avLst/>
          </a:prstGeom>
          <a:noFill/>
          <a:ln w="0">
            <a:noFill/>
          </a:ln>
        </p:spPr>
        <p:txBody>
          <a:bodyPr lIns="0" rIns="0" tIns="0" bIns="0" anchor="t">
            <a:normAutofit/>
          </a:bodyPr>
          <a:p>
            <a:endParaRPr b="0" lang="en-CA" sz="3200" spc="-1" strike="noStrike">
              <a:latin typeface="Arial"/>
            </a:endParaRPr>
          </a:p>
        </p:txBody>
      </p:sp>
      <p:sp>
        <p:nvSpPr>
          <p:cNvPr id="305" name="PlaceHolder 3"/>
          <p:cNvSpPr>
            <a:spLocks noGrp="1"/>
          </p:cNvSpPr>
          <p:nvPr>
            <p:ph/>
          </p:nvPr>
        </p:nvSpPr>
        <p:spPr>
          <a:xfrm>
            <a:off x="4044240" y="1073880"/>
            <a:ext cx="3270960" cy="2409120"/>
          </a:xfrm>
          <a:prstGeom prst="rect">
            <a:avLst/>
          </a:prstGeom>
          <a:noFill/>
          <a:ln w="0">
            <a:noFill/>
          </a:ln>
        </p:spPr>
        <p:txBody>
          <a:bodyPr lIns="0" rIns="0" tIns="0" bIns="0" anchor="t">
            <a:normAutofit/>
          </a:bodyPr>
          <a:p>
            <a:endParaRPr b="0" lang="en-CA" sz="3200" spc="-1" strike="noStrike">
              <a:latin typeface="Arial"/>
            </a:endParaRPr>
          </a:p>
        </p:txBody>
      </p:sp>
      <p:sp>
        <p:nvSpPr>
          <p:cNvPr id="306" name="PlaceHolder 4"/>
          <p:cNvSpPr>
            <a:spLocks noGrp="1"/>
          </p:cNvSpPr>
          <p:nvPr>
            <p:ph/>
          </p:nvPr>
        </p:nvSpPr>
        <p:spPr>
          <a:xfrm>
            <a:off x="7479360" y="1073880"/>
            <a:ext cx="3270960" cy="2409120"/>
          </a:xfrm>
          <a:prstGeom prst="rect">
            <a:avLst/>
          </a:prstGeom>
          <a:noFill/>
          <a:ln w="0">
            <a:noFill/>
          </a:ln>
        </p:spPr>
        <p:txBody>
          <a:bodyPr lIns="0" rIns="0" tIns="0" bIns="0" anchor="t">
            <a:normAutofit/>
          </a:bodyPr>
          <a:p>
            <a:endParaRPr b="0" lang="en-CA" sz="3200" spc="-1" strike="noStrike">
              <a:latin typeface="Arial"/>
            </a:endParaRPr>
          </a:p>
        </p:txBody>
      </p:sp>
      <p:sp>
        <p:nvSpPr>
          <p:cNvPr id="307" name="PlaceHolder 5"/>
          <p:cNvSpPr>
            <a:spLocks noGrp="1"/>
          </p:cNvSpPr>
          <p:nvPr>
            <p:ph/>
          </p:nvPr>
        </p:nvSpPr>
        <p:spPr>
          <a:xfrm>
            <a:off x="609480" y="3712320"/>
            <a:ext cx="3270960" cy="2409120"/>
          </a:xfrm>
          <a:prstGeom prst="rect">
            <a:avLst/>
          </a:prstGeom>
          <a:noFill/>
          <a:ln w="0">
            <a:noFill/>
          </a:ln>
        </p:spPr>
        <p:txBody>
          <a:bodyPr lIns="0" rIns="0" tIns="0" bIns="0" anchor="t">
            <a:normAutofit/>
          </a:bodyPr>
          <a:p>
            <a:endParaRPr b="0" lang="en-CA" sz="3200" spc="-1" strike="noStrike">
              <a:latin typeface="Arial"/>
            </a:endParaRPr>
          </a:p>
        </p:txBody>
      </p:sp>
      <p:sp>
        <p:nvSpPr>
          <p:cNvPr id="308" name="PlaceHolder 6"/>
          <p:cNvSpPr>
            <a:spLocks noGrp="1"/>
          </p:cNvSpPr>
          <p:nvPr>
            <p:ph/>
          </p:nvPr>
        </p:nvSpPr>
        <p:spPr>
          <a:xfrm>
            <a:off x="4044240" y="3712320"/>
            <a:ext cx="3270960" cy="2409120"/>
          </a:xfrm>
          <a:prstGeom prst="rect">
            <a:avLst/>
          </a:prstGeom>
          <a:noFill/>
          <a:ln w="0">
            <a:noFill/>
          </a:ln>
        </p:spPr>
        <p:txBody>
          <a:bodyPr lIns="0" rIns="0" tIns="0" bIns="0" anchor="t">
            <a:normAutofit/>
          </a:bodyPr>
          <a:p>
            <a:endParaRPr b="0" lang="en-CA" sz="3200" spc="-1" strike="noStrike">
              <a:latin typeface="Arial"/>
            </a:endParaRPr>
          </a:p>
        </p:txBody>
      </p:sp>
      <p:sp>
        <p:nvSpPr>
          <p:cNvPr id="309" name="PlaceHolder 7"/>
          <p:cNvSpPr>
            <a:spLocks noGrp="1"/>
          </p:cNvSpPr>
          <p:nvPr>
            <p:ph/>
          </p:nvPr>
        </p:nvSpPr>
        <p:spPr>
          <a:xfrm>
            <a:off x="7479360" y="3712320"/>
            <a:ext cx="3270960" cy="2409120"/>
          </a:xfrm>
          <a:prstGeom prst="rect">
            <a:avLst/>
          </a:prstGeom>
          <a:noFill/>
          <a:ln w="0">
            <a:noFill/>
          </a:ln>
        </p:spPr>
        <p:txBody>
          <a:bodyPr lIns="0" rIns="0" tIns="0" bIns="0" anchor="t">
            <a:normAutofit/>
          </a:bodyPr>
          <a:p>
            <a:endParaRPr b="0" lang="en-CA" sz="3200" spc="-1" strike="noStrike">
              <a:latin typeface="Arial"/>
            </a:endParaRPr>
          </a:p>
        </p:txBody>
      </p:sp>
      <p:sp>
        <p:nvSpPr>
          <p:cNvPr id="9" name="PlaceHolder 8"/>
          <p:cNvSpPr>
            <a:spLocks noGrp="1"/>
          </p:cNvSpPr>
          <p:nvPr>
            <p:ph type="ftr" idx="18"/>
          </p:nvPr>
        </p:nvSpPr>
        <p:spPr/>
        <p:txBody>
          <a:bodyPr/>
          <a:p>
            <a:r>
              <a:t>Footer</a:t>
            </a:r>
          </a:p>
        </p:txBody>
      </p:sp>
      <p:sp>
        <p:nvSpPr>
          <p:cNvPr id="10" name="PlaceHolder 9"/>
          <p:cNvSpPr>
            <a:spLocks noGrp="1"/>
          </p:cNvSpPr>
          <p:nvPr>
            <p:ph type="sldNum" idx="19"/>
          </p:nvPr>
        </p:nvSpPr>
        <p:spPr/>
        <p:txBody>
          <a:bodyPr/>
          <a:p>
            <a:fld id="{713390AC-AEA9-4E26-8538-FF8716505A5E}" type="slidenum">
              <a:t>&lt;#&gt;</a:t>
            </a:fld>
          </a:p>
        </p:txBody>
      </p:sp>
      <p:sp>
        <p:nvSpPr>
          <p:cNvPr id="11" name="PlaceHolder 10"/>
          <p:cNvSpPr>
            <a:spLocks noGrp="1"/>
          </p:cNvSpPr>
          <p:nvPr>
            <p:ph type="dt" idx="17"/>
          </p:nvPr>
        </p:nvSpPr>
        <p:spPr/>
        <p:txBody>
          <a:bodyPr/>
          <a:p>
            <a:r>
              <a:rPr lang="en-CA"/>
              <a:t/>
            </a: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609480" y="152640"/>
            <a:ext cx="8012160" cy="7286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27" name="PlaceHolder 2"/>
          <p:cNvSpPr>
            <a:spLocks noGrp="1"/>
          </p:cNvSpPr>
          <p:nvPr>
            <p:ph/>
          </p:nvPr>
        </p:nvSpPr>
        <p:spPr>
          <a:xfrm>
            <a:off x="609480" y="1073880"/>
            <a:ext cx="4957200" cy="2409120"/>
          </a:xfrm>
          <a:prstGeom prst="rect">
            <a:avLst/>
          </a:prstGeom>
          <a:noFill/>
          <a:ln w="0">
            <a:noFill/>
          </a:ln>
        </p:spPr>
        <p:txBody>
          <a:bodyPr lIns="0" rIns="0" tIns="0" bIns="0" anchor="t">
            <a:normAutofit/>
          </a:bodyPr>
          <a:p>
            <a:endParaRPr b="0" lang="en-CA" sz="3200" spc="-1" strike="noStrike">
              <a:latin typeface="Arial"/>
            </a:endParaRPr>
          </a:p>
        </p:txBody>
      </p:sp>
      <p:sp>
        <p:nvSpPr>
          <p:cNvPr id="28" name="PlaceHolder 3"/>
          <p:cNvSpPr>
            <a:spLocks noGrp="1"/>
          </p:cNvSpPr>
          <p:nvPr>
            <p:ph/>
          </p:nvPr>
        </p:nvSpPr>
        <p:spPr>
          <a:xfrm>
            <a:off x="5815080" y="1073880"/>
            <a:ext cx="4957200" cy="2409120"/>
          </a:xfrm>
          <a:prstGeom prst="rect">
            <a:avLst/>
          </a:prstGeom>
          <a:noFill/>
          <a:ln w="0">
            <a:noFill/>
          </a:ln>
        </p:spPr>
        <p:txBody>
          <a:bodyPr lIns="0" rIns="0" tIns="0" bIns="0" anchor="t">
            <a:normAutofit/>
          </a:bodyPr>
          <a:p>
            <a:endParaRPr b="0" lang="en-CA" sz="3200" spc="-1" strike="noStrike">
              <a:latin typeface="Arial"/>
            </a:endParaRPr>
          </a:p>
        </p:txBody>
      </p:sp>
      <p:sp>
        <p:nvSpPr>
          <p:cNvPr id="29" name="PlaceHolder 4"/>
          <p:cNvSpPr>
            <a:spLocks noGrp="1"/>
          </p:cNvSpPr>
          <p:nvPr>
            <p:ph/>
          </p:nvPr>
        </p:nvSpPr>
        <p:spPr>
          <a:xfrm>
            <a:off x="609480" y="3712320"/>
            <a:ext cx="10158840" cy="2409120"/>
          </a:xfrm>
          <a:prstGeom prst="rect">
            <a:avLst/>
          </a:prstGeom>
          <a:noFill/>
          <a:ln w="0">
            <a:noFill/>
          </a:ln>
        </p:spPr>
        <p:txBody>
          <a:bodyPr lIns="0" rIns="0" tIns="0" bIns="0" anchor="t">
            <a:normAutofit/>
          </a:bodyPr>
          <a:p>
            <a:endParaRPr b="0" lang="en-CA" sz="3200" spc="-1" strike="noStrike">
              <a:latin typeface="Arial"/>
            </a:endParaRPr>
          </a:p>
        </p:txBody>
      </p:sp>
      <p:sp>
        <p:nvSpPr>
          <p:cNvPr id="6" name="PlaceHolder 5"/>
          <p:cNvSpPr>
            <a:spLocks noGrp="1"/>
          </p:cNvSpPr>
          <p:nvPr>
            <p:ph type="ftr" idx="1"/>
          </p:nvPr>
        </p:nvSpPr>
        <p:spPr/>
        <p:txBody>
          <a:bodyPr/>
          <a:p>
            <a:r>
              <a:t>Footer</a:t>
            </a:r>
          </a:p>
        </p:txBody>
      </p:sp>
      <p:sp>
        <p:nvSpPr>
          <p:cNvPr id="7" name="PlaceHolder 6"/>
          <p:cNvSpPr>
            <a:spLocks noGrp="1"/>
          </p:cNvSpPr>
          <p:nvPr>
            <p:ph type="sldNum" idx="2"/>
          </p:nvPr>
        </p:nvSpPr>
        <p:spPr/>
        <p:txBody>
          <a:bodyPr/>
          <a:p>
            <a:fld id="{BA1EAD22-716B-4497-8C75-B564985D0772}" type="slidenum">
              <a:t>&lt;#&gt;</a:t>
            </a:fld>
          </a:p>
        </p:txBody>
      </p:sp>
      <p:sp>
        <p:nvSpPr>
          <p:cNvPr id="8" name="PlaceHolder 7"/>
          <p:cNvSpPr>
            <a:spLocks noGrp="1"/>
          </p:cNvSpPr>
          <p:nvPr>
            <p:ph type="dt" idx="3"/>
          </p:nvPr>
        </p:nvSpPr>
        <p:spPr/>
        <p:txBody>
          <a:bodyPr/>
          <a:p>
            <a:r>
              <a:rPr lang="en-CA"/>
              <a:t/>
            </a: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slideLayout" Target="../slideLayouts/slideLayout47.xml"/><Relationship Id="rId13" Type="http://schemas.openxmlformats.org/officeDocument/2006/relationships/slideLayout" Target="../slideLayouts/slideLayout48.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slideLayout" Target="../slideLayouts/slideLayout49.xml"/><Relationship Id="rId3" Type="http://schemas.openxmlformats.org/officeDocument/2006/relationships/slideLayout" Target="../slideLayouts/slideLayout50.xml"/><Relationship Id="rId4" Type="http://schemas.openxmlformats.org/officeDocument/2006/relationships/slideLayout" Target="../slideLayouts/slideLayout51.xml"/><Relationship Id="rId5" Type="http://schemas.openxmlformats.org/officeDocument/2006/relationships/slideLayout" Target="../slideLayouts/slideLayout52.xml"/><Relationship Id="rId6" Type="http://schemas.openxmlformats.org/officeDocument/2006/relationships/slideLayout" Target="../slideLayouts/slideLayout53.xml"/><Relationship Id="rId7" Type="http://schemas.openxmlformats.org/officeDocument/2006/relationships/slideLayout" Target="../slideLayouts/slideLayout54.xml"/><Relationship Id="rId8" Type="http://schemas.openxmlformats.org/officeDocument/2006/relationships/slideLayout" Target="../slideLayouts/slideLayout55.xml"/><Relationship Id="rId9" Type="http://schemas.openxmlformats.org/officeDocument/2006/relationships/slideLayout" Target="../slideLayouts/slideLayout56.xml"/><Relationship Id="rId10" Type="http://schemas.openxmlformats.org/officeDocument/2006/relationships/slideLayout" Target="../slideLayouts/slideLayout57.xml"/><Relationship Id="rId11" Type="http://schemas.openxmlformats.org/officeDocument/2006/relationships/slideLayout" Target="../slideLayouts/slideLayout58.xml"/><Relationship Id="rId12" Type="http://schemas.openxmlformats.org/officeDocument/2006/relationships/slideLayout" Target="../slideLayouts/slideLayout59.xml"/><Relationship Id="rId13" Type="http://schemas.openxmlformats.org/officeDocument/2006/relationships/slideLayout" Target="../slideLayouts/slideLayout60.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slideLayout" Target="../slideLayouts/slideLayout71.xml"/><Relationship Id="rId13" Type="http://schemas.openxmlformats.org/officeDocument/2006/relationships/slideLayout" Target="../slideLayouts/slideLayout72.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slideLayout" Target="../slideLayouts/slideLayout73.xml"/><Relationship Id="rId3" Type="http://schemas.openxmlformats.org/officeDocument/2006/relationships/slideLayout" Target="../slideLayouts/slideLayout74.xml"/><Relationship Id="rId4" Type="http://schemas.openxmlformats.org/officeDocument/2006/relationships/slideLayout" Target="../slideLayouts/slideLayout75.xml"/><Relationship Id="rId5" Type="http://schemas.openxmlformats.org/officeDocument/2006/relationships/slideLayout" Target="../slideLayouts/slideLayout76.xml"/><Relationship Id="rId6" Type="http://schemas.openxmlformats.org/officeDocument/2006/relationships/slideLayout" Target="../slideLayouts/slideLayout77.xml"/><Relationship Id="rId7" Type="http://schemas.openxmlformats.org/officeDocument/2006/relationships/slideLayout" Target="../slideLayouts/slideLayout78.xml"/><Relationship Id="rId8" Type="http://schemas.openxmlformats.org/officeDocument/2006/relationships/slideLayout" Target="../slideLayouts/slideLayout79.xml"/><Relationship Id="rId9" Type="http://schemas.openxmlformats.org/officeDocument/2006/relationships/slideLayout" Target="../slideLayouts/slideLayout80.xml"/><Relationship Id="rId10" Type="http://schemas.openxmlformats.org/officeDocument/2006/relationships/slideLayout" Target="../slideLayouts/slideLayout81.xml"/><Relationship Id="rId11" Type="http://schemas.openxmlformats.org/officeDocument/2006/relationships/slideLayout" Target="../slideLayouts/slideLayout82.xml"/><Relationship Id="rId12" Type="http://schemas.openxmlformats.org/officeDocument/2006/relationships/slideLayout" Target="../slideLayouts/slideLayout83.xml"/><Relationship Id="rId13" Type="http://schemas.openxmlformats.org/officeDocument/2006/relationships/slideLayout" Target="../slideLayouts/slideLayout84.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Rectangle 6" hidden="1"/>
          <p:cNvSpPr/>
          <p:nvPr/>
        </p:nvSpPr>
        <p:spPr>
          <a:xfrm>
            <a:off x="12001320" y="0"/>
            <a:ext cx="189360" cy="1370520"/>
          </a:xfrm>
          <a:prstGeom prst="rect">
            <a:avLst/>
          </a:prstGeom>
          <a:solidFill>
            <a:srgbClr val="d1282e"/>
          </a:solidFill>
          <a:ln w="28440">
            <a:noFill/>
          </a:ln>
        </p:spPr>
        <p:style>
          <a:lnRef idx="0"/>
          <a:fillRef idx="0"/>
          <a:effectRef idx="0"/>
          <a:fontRef idx="minor"/>
        </p:style>
      </p:sp>
      <p:sp>
        <p:nvSpPr>
          <p:cNvPr id="1" name="Rectangle 7" hidden="1"/>
          <p:cNvSpPr/>
          <p:nvPr/>
        </p:nvSpPr>
        <p:spPr>
          <a:xfrm>
            <a:off x="12001320" y="1371600"/>
            <a:ext cx="189360" cy="5485320"/>
          </a:xfrm>
          <a:prstGeom prst="rect">
            <a:avLst/>
          </a:prstGeom>
          <a:solidFill>
            <a:srgbClr val="000000"/>
          </a:solidFill>
          <a:ln w="28440">
            <a:noFill/>
          </a:ln>
        </p:spPr>
        <p:style>
          <a:lnRef idx="0"/>
          <a:fillRef idx="0"/>
          <a:effectRef idx="0"/>
          <a:fontRef idx="minor"/>
        </p:style>
      </p:sp>
      <p:sp>
        <p:nvSpPr>
          <p:cNvPr id="2" name="Rectangle 8"/>
          <p:cNvSpPr/>
          <p:nvPr/>
        </p:nvSpPr>
        <p:spPr>
          <a:xfrm>
            <a:off x="12001320" y="4846320"/>
            <a:ext cx="189360" cy="2010600"/>
          </a:xfrm>
          <a:prstGeom prst="rect">
            <a:avLst/>
          </a:prstGeom>
          <a:solidFill>
            <a:srgbClr val="d1282e"/>
          </a:solidFill>
          <a:ln w="28440">
            <a:noFill/>
          </a:ln>
        </p:spPr>
        <p:style>
          <a:lnRef idx="0"/>
          <a:fillRef idx="0"/>
          <a:effectRef idx="0"/>
          <a:fontRef idx="minor"/>
        </p:style>
      </p:sp>
      <p:sp>
        <p:nvSpPr>
          <p:cNvPr id="3" name="Rectangle 9"/>
          <p:cNvSpPr/>
          <p:nvPr/>
        </p:nvSpPr>
        <p:spPr>
          <a:xfrm>
            <a:off x="12001320" y="0"/>
            <a:ext cx="189360" cy="4845240"/>
          </a:xfrm>
          <a:prstGeom prst="rect">
            <a:avLst/>
          </a:prstGeom>
          <a:solidFill>
            <a:srgbClr val="000000"/>
          </a:solidFill>
          <a:ln w="28440">
            <a:noFill/>
          </a:ln>
        </p:spPr>
        <p:style>
          <a:lnRef idx="0"/>
          <a:fillRef idx="0"/>
          <a:effectRef idx="0"/>
          <a:fontRef idx="minor"/>
        </p:style>
      </p:sp>
      <p:sp>
        <p:nvSpPr>
          <p:cNvPr id="4" name="PlaceHolder 1"/>
          <p:cNvSpPr>
            <a:spLocks noGrp="1"/>
          </p:cNvSpPr>
          <p:nvPr>
            <p:ph type="title"/>
          </p:nvPr>
        </p:nvSpPr>
        <p:spPr>
          <a:xfrm>
            <a:off x="609480" y="152640"/>
            <a:ext cx="8012160" cy="728640"/>
          </a:xfrm>
          <a:prstGeom prst="rect">
            <a:avLst/>
          </a:prstGeom>
          <a:noFill/>
          <a:ln w="0">
            <a:noFill/>
          </a:ln>
        </p:spPr>
        <p:txBody>
          <a:bodyPr lIns="0" rIns="0" tIns="0" bIns="0" anchor="ctr">
            <a:noAutofit/>
          </a:bodyPr>
          <a:p>
            <a:r>
              <a:rPr b="0" lang="en-CA" sz="3600" spc="-1" strike="noStrike" cap="all">
                <a:solidFill>
                  <a:srgbClr val="bf0041"/>
                </a:solidFill>
                <a:latin typeface="Leelawadee UI Semilight"/>
              </a:rPr>
              <a:t>Click to edit the title text format</a:t>
            </a:r>
            <a:endParaRPr b="0" lang="en-CA" sz="3600" spc="-1" strike="noStrike" cap="all">
              <a:solidFill>
                <a:srgbClr val="bf0041"/>
              </a:solidFill>
              <a:latin typeface="Leelawadee UI Semilight"/>
            </a:endParaRPr>
          </a:p>
        </p:txBody>
      </p:sp>
      <p:sp>
        <p:nvSpPr>
          <p:cNvPr id="5" name="PlaceHolder 2"/>
          <p:cNvSpPr>
            <a:spLocks noGrp="1"/>
          </p:cNvSpPr>
          <p:nvPr>
            <p:ph type="ftr" idx="1"/>
          </p:nvPr>
        </p:nvSpPr>
        <p:spPr>
          <a:xfrm>
            <a:off x="609480" y="6492960"/>
            <a:ext cx="4570920" cy="282600"/>
          </a:xfrm>
          <a:prstGeom prst="rect">
            <a:avLst/>
          </a:prstGeom>
          <a:noFill/>
          <a:ln w="0">
            <a:noFill/>
          </a:ln>
        </p:spPr>
        <p:txBody>
          <a:bodyPr anchor="t">
            <a:noAutofit/>
          </a:bodyPr>
          <a:lstStyle>
            <a:lvl1pPr>
              <a:lnSpc>
                <a:spcPct val="100000"/>
              </a:lnSpc>
              <a:buNone/>
              <a:tabLst>
                <a:tab algn="l" pos="0"/>
              </a:tabLst>
              <a:defRPr b="0" lang="en-CA" sz="1000" spc="-1" strike="noStrike">
                <a:solidFill>
                  <a:srgbClr val="000000"/>
                </a:solidFill>
                <a:latin typeface="Arial"/>
              </a:defRPr>
            </a:lvl1pPr>
          </a:lstStyle>
          <a:p>
            <a:pPr>
              <a:lnSpc>
                <a:spcPct val="100000"/>
              </a:lnSpc>
              <a:buNone/>
              <a:tabLst>
                <a:tab algn="l" pos="0"/>
              </a:tabLst>
            </a:pPr>
            <a:r>
              <a:rPr b="0" lang="en-CA" sz="1000" spc="-1" strike="noStrike">
                <a:solidFill>
                  <a:srgbClr val="000000"/>
                </a:solidFill>
                <a:latin typeface="Arial"/>
              </a:rPr>
              <a:t>&lt;footer&gt;</a:t>
            </a:r>
            <a:endParaRPr b="0" lang="en-CA" sz="1000" spc="-1" strike="noStrike">
              <a:latin typeface="Times New Roman"/>
            </a:endParaRPr>
          </a:p>
        </p:txBody>
      </p:sp>
      <p:sp>
        <p:nvSpPr>
          <p:cNvPr id="6" name="PlaceHolder 3"/>
          <p:cNvSpPr>
            <a:spLocks noGrp="1"/>
          </p:cNvSpPr>
          <p:nvPr>
            <p:ph type="sldNum" idx="2"/>
          </p:nvPr>
        </p:nvSpPr>
        <p:spPr>
          <a:xfrm rot="16200000">
            <a:off x="11188800" y="5825520"/>
            <a:ext cx="1314720" cy="485640"/>
          </a:xfrm>
          <a:prstGeom prst="rect">
            <a:avLst/>
          </a:prstGeom>
          <a:noFill/>
          <a:ln w="0">
            <a:noFill/>
          </a:ln>
        </p:spPr>
        <p:txBody>
          <a:bodyPr anchor="ctr">
            <a:noAutofit/>
          </a:bodyPr>
          <a:lstStyle>
            <a:lvl1pPr>
              <a:lnSpc>
                <a:spcPct val="100000"/>
              </a:lnSpc>
              <a:buNone/>
              <a:tabLst>
                <a:tab algn="l" pos="0"/>
              </a:tabLst>
              <a:defRPr b="1" lang="en-US" sz="2400" spc="-1" strike="noStrike">
                <a:solidFill>
                  <a:srgbClr val="000000"/>
                </a:solidFill>
                <a:latin typeface="Arial"/>
              </a:defRPr>
            </a:lvl1pPr>
          </a:lstStyle>
          <a:p>
            <a:pPr>
              <a:lnSpc>
                <a:spcPct val="100000"/>
              </a:lnSpc>
              <a:buNone/>
              <a:tabLst>
                <a:tab algn="l" pos="0"/>
              </a:tabLst>
            </a:pPr>
            <a:fld id="{5849E19F-4C04-488D-8D8F-4FA10BFAAE93}" type="slidenum">
              <a:rPr b="1" lang="en-US" sz="2400" spc="-1" strike="noStrike">
                <a:solidFill>
                  <a:srgbClr val="000000"/>
                </a:solidFill>
                <a:latin typeface="Arial"/>
              </a:rPr>
              <a:t>&lt;number&gt;</a:t>
            </a:fld>
            <a:endParaRPr b="0" lang="en-CA" sz="2400" spc="-1" strike="noStrike">
              <a:latin typeface="Times New Roman"/>
            </a:endParaRPr>
          </a:p>
        </p:txBody>
      </p:sp>
      <p:sp>
        <p:nvSpPr>
          <p:cNvPr id="7" name="PlaceHolder 4"/>
          <p:cNvSpPr>
            <a:spLocks noGrp="1"/>
          </p:cNvSpPr>
          <p:nvPr>
            <p:ph type="dt" idx="3"/>
          </p:nvPr>
        </p:nvSpPr>
        <p:spPr>
          <a:xfrm>
            <a:off x="609480" y="6172200"/>
            <a:ext cx="4570920" cy="303840"/>
          </a:xfrm>
          <a:prstGeom prst="rect">
            <a:avLst/>
          </a:prstGeom>
          <a:noFill/>
          <a:ln w="0">
            <a:noFill/>
          </a:ln>
        </p:spPr>
        <p:txBody>
          <a:bodyPr bIns="0" anchor="b">
            <a:noAutofit/>
          </a:bodyPr>
          <a:lstStyle>
            <a:lvl1pPr>
              <a:defRPr b="0" lang="en-CA" sz="1400" spc="-1" strike="noStrike">
                <a:latin typeface="Times New Roman"/>
              </a:defRPr>
            </a:lvl1pPr>
          </a:lstStyle>
          <a:p>
            <a:r>
              <a:rPr b="0" lang="en-CA" sz="1400" spc="-1" strike="noStrike">
                <a:latin typeface="Times New Roman"/>
              </a:rPr>
              <a:t>&lt;date/time&gt;</a:t>
            </a:r>
            <a:endParaRPr b="0" lang="en-CA" sz="1400" spc="-1" strike="noStrike">
              <a:latin typeface="Times New Roman"/>
            </a:endParaRPr>
          </a:p>
        </p:txBody>
      </p:sp>
      <p:sp>
        <p:nvSpPr>
          <p:cNvPr id="8" name="PlaceHolder 5"/>
          <p:cNvSpPr>
            <a:spLocks noGrp="1"/>
          </p:cNvSpPr>
          <p:nvPr>
            <p:ph type="body"/>
          </p:nvPr>
        </p:nvSpPr>
        <p:spPr>
          <a:xfrm>
            <a:off x="424800" y="1015200"/>
            <a:ext cx="10994400" cy="5050800"/>
          </a:xfrm>
          <a:prstGeom prst="rect">
            <a:avLst/>
          </a:prstGeom>
          <a:noFill/>
          <a:ln w="0">
            <a:noFill/>
          </a:ln>
        </p:spPr>
        <p:txBody>
          <a:bodyPr lIns="0" rIns="0" tIns="0" bIns="0" anchor="t">
            <a:normAutofit/>
          </a:bodyPr>
          <a:p>
            <a:pPr marL="432000" indent="-324000">
              <a:spcBef>
                <a:spcPts val="1134"/>
              </a:spcBef>
              <a:buClr>
                <a:srgbClr val="000000"/>
              </a:buClr>
              <a:buSzPct val="45000"/>
              <a:buFont typeface="Wingdings" charset="2"/>
              <a:buChar char=""/>
            </a:pPr>
            <a:r>
              <a:rPr b="0" lang="en-CA" sz="2400" spc="-1" strike="noStrike">
                <a:latin typeface="Nirmala UI Semilight"/>
              </a:rPr>
              <a:t>Click to edit the outline text format</a:t>
            </a:r>
            <a:endParaRPr b="0" lang="en-CA" sz="2400" spc="-1" strike="noStrike">
              <a:latin typeface="Nirmala UI Semilight"/>
            </a:endParaRPr>
          </a:p>
          <a:p>
            <a:pPr lvl="1" marL="864000" indent="-324000">
              <a:spcBef>
                <a:spcPts val="567"/>
              </a:spcBef>
              <a:buClr>
                <a:srgbClr val="000000"/>
              </a:buClr>
              <a:buSzPct val="45000"/>
              <a:buFont typeface="Wingdings" charset="2"/>
              <a:buChar char=""/>
            </a:pPr>
            <a:r>
              <a:rPr b="0" lang="en-CA" sz="1800" spc="-1" strike="noStrike">
                <a:latin typeface="Nirmala UI Semilight"/>
              </a:rPr>
              <a:t>Second Outline Level</a:t>
            </a:r>
            <a:endParaRPr b="0" lang="en-CA" sz="1800" spc="-1" strike="noStrike">
              <a:latin typeface="Nirmala UI Semilight"/>
            </a:endParaRPr>
          </a:p>
          <a:p>
            <a:pPr lvl="2" marL="1296000" indent="-288000">
              <a:spcBef>
                <a:spcPts val="850"/>
              </a:spcBef>
              <a:buClr>
                <a:srgbClr val="000000"/>
              </a:buClr>
              <a:buSzPct val="45000"/>
              <a:buFont typeface="Wingdings" charset="2"/>
              <a:buChar char=""/>
            </a:pPr>
            <a:r>
              <a:rPr b="0" lang="en-CA" sz="1400" spc="-1" strike="noStrike">
                <a:latin typeface="Nirmala UI Semilight"/>
              </a:rPr>
              <a:t>Third Outline Level</a:t>
            </a:r>
            <a:endParaRPr b="0" lang="en-CA" sz="1400" spc="-1" strike="noStrike">
              <a:latin typeface="Nirmala UI Semilight"/>
            </a:endParaRPr>
          </a:p>
          <a:p>
            <a:pPr lvl="3" marL="1728000" indent="-216000">
              <a:spcBef>
                <a:spcPts val="567"/>
              </a:spcBef>
              <a:buClr>
                <a:srgbClr val="000000"/>
              </a:buClr>
              <a:buSzPct val="75000"/>
              <a:buFont typeface="Symbol" charset="2"/>
              <a:buChar char=""/>
            </a:pPr>
            <a:r>
              <a:rPr b="0" lang="en-CA" sz="2000" spc="-1" strike="noStrike">
                <a:latin typeface="Nirmala UI Semilight"/>
              </a:rPr>
              <a:t>Fourth Outline Level</a:t>
            </a:r>
            <a:endParaRPr b="0" lang="en-CA" sz="2000" spc="-1" strike="noStrike">
              <a:latin typeface="Nirmala UI Semilight"/>
            </a:endParaRPr>
          </a:p>
          <a:p>
            <a:pPr lvl="4" marL="2160000" indent="-216000">
              <a:spcBef>
                <a:spcPts val="283"/>
              </a:spcBef>
              <a:buClr>
                <a:srgbClr val="000000"/>
              </a:buClr>
              <a:buSzPct val="45000"/>
              <a:buFont typeface="Wingdings" charset="2"/>
              <a:buChar char=""/>
            </a:pPr>
            <a:r>
              <a:rPr b="0" lang="en-CA" sz="2000" spc="-1" strike="noStrike">
                <a:latin typeface="Nirmala UI Semilight"/>
              </a:rPr>
              <a:t>Fifth Outline Level</a:t>
            </a:r>
            <a:endParaRPr b="0" lang="en-CA" sz="2000" spc="-1" strike="noStrike">
              <a:latin typeface="Nirmala UI Semilight"/>
            </a:endParaRPr>
          </a:p>
          <a:p>
            <a:pPr lvl="5" marL="2592000" indent="-216000">
              <a:spcBef>
                <a:spcPts val="283"/>
              </a:spcBef>
              <a:buClr>
                <a:srgbClr val="000000"/>
              </a:buClr>
              <a:buSzPct val="45000"/>
              <a:buFont typeface="Wingdings" charset="2"/>
              <a:buChar char=""/>
            </a:pPr>
            <a:r>
              <a:rPr b="0" lang="en-CA" sz="2000" spc="-1" strike="noStrike">
                <a:latin typeface="Nirmala UI Semilight"/>
              </a:rPr>
              <a:t>Sixth Outline Level</a:t>
            </a:r>
            <a:endParaRPr b="0" lang="en-CA" sz="2000" spc="-1" strike="noStrike">
              <a:latin typeface="Nirmala UI Semilight"/>
            </a:endParaRPr>
          </a:p>
          <a:p>
            <a:pPr lvl="6" marL="3024000" indent="-216000">
              <a:spcBef>
                <a:spcPts val="283"/>
              </a:spcBef>
              <a:buClr>
                <a:srgbClr val="000000"/>
              </a:buClr>
              <a:buSzPct val="45000"/>
              <a:buFont typeface="Wingdings" charset="2"/>
              <a:buChar char=""/>
            </a:pPr>
            <a:r>
              <a:rPr b="0" lang="en-CA" sz="2000" spc="-1" strike="noStrike">
                <a:latin typeface="Nirmala UI Semilight"/>
              </a:rPr>
              <a:t>Seventh Outline Level</a:t>
            </a:r>
            <a:endParaRPr b="0" lang="en-CA" sz="2000" spc="-1" strike="noStrike">
              <a:latin typeface="Nirmala UI Semilight"/>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5" name="Rectangle 6"/>
          <p:cNvSpPr/>
          <p:nvPr/>
        </p:nvSpPr>
        <p:spPr>
          <a:xfrm>
            <a:off x="12001320" y="0"/>
            <a:ext cx="189360" cy="1370520"/>
          </a:xfrm>
          <a:prstGeom prst="rect">
            <a:avLst/>
          </a:prstGeom>
          <a:solidFill>
            <a:srgbClr val="d1282e"/>
          </a:solidFill>
          <a:ln w="28440">
            <a:noFill/>
          </a:ln>
        </p:spPr>
        <p:style>
          <a:lnRef idx="0"/>
          <a:fillRef idx="0"/>
          <a:effectRef idx="0"/>
          <a:fontRef idx="minor"/>
        </p:style>
      </p:sp>
      <p:sp>
        <p:nvSpPr>
          <p:cNvPr id="46" name="Rectangle 7"/>
          <p:cNvSpPr/>
          <p:nvPr/>
        </p:nvSpPr>
        <p:spPr>
          <a:xfrm>
            <a:off x="12001320" y="1371600"/>
            <a:ext cx="189360" cy="5485320"/>
          </a:xfrm>
          <a:prstGeom prst="rect">
            <a:avLst/>
          </a:prstGeom>
          <a:solidFill>
            <a:srgbClr val="000000"/>
          </a:solidFill>
          <a:ln w="28440">
            <a:noFill/>
          </a:ln>
        </p:spPr>
        <p:style>
          <a:lnRef idx="0"/>
          <a:fillRef idx="0"/>
          <a:effectRef idx="0"/>
          <a:fontRef idx="minor"/>
        </p:style>
      </p:sp>
      <p:cxnSp>
        <p:nvCxnSpPr>
          <p:cNvPr id="47" name="Straight Connector 8"/>
          <p:cNvCxnSpPr/>
          <p:nvPr/>
        </p:nvCxnSpPr>
        <p:spPr>
          <a:xfrm>
            <a:off x="6663240" y="1656720"/>
            <a:ext cx="1080" cy="4444920"/>
          </a:xfrm>
          <a:prstGeom prst="straightConnector1">
            <a:avLst/>
          </a:prstGeom>
          <a:ln w="9360">
            <a:solidFill>
              <a:srgbClr val="9d1e23"/>
            </a:solidFill>
            <a:round/>
          </a:ln>
        </p:spPr>
      </p:cxnSp>
      <p:sp>
        <p:nvSpPr>
          <p:cNvPr id="48" name="PlaceHolder 1"/>
          <p:cNvSpPr>
            <a:spLocks noGrp="1"/>
          </p:cNvSpPr>
          <p:nvPr>
            <p:ph type="title"/>
          </p:nvPr>
        </p:nvSpPr>
        <p:spPr>
          <a:xfrm>
            <a:off x="609480" y="152640"/>
            <a:ext cx="8012160" cy="728640"/>
          </a:xfrm>
          <a:prstGeom prst="rect">
            <a:avLst/>
          </a:prstGeom>
          <a:noFill/>
          <a:ln w="0">
            <a:noFill/>
          </a:ln>
        </p:spPr>
        <p:txBody>
          <a:bodyPr lIns="0" rIns="0" tIns="0" bIns="0" anchor="ctr">
            <a:noAutofit/>
          </a:bodyPr>
          <a:p>
            <a:r>
              <a:rPr b="0" lang="en-CA" sz="3600" spc="-1" strike="noStrike" cap="all">
                <a:solidFill>
                  <a:srgbClr val="bf0041"/>
                </a:solidFill>
                <a:latin typeface="Leelawadee UI Semilight"/>
              </a:rPr>
              <a:t>Click to edit the title text format</a:t>
            </a:r>
            <a:endParaRPr b="0" lang="en-CA" sz="3600" spc="-1" strike="noStrike" cap="all">
              <a:solidFill>
                <a:srgbClr val="bf0041"/>
              </a:solidFill>
              <a:latin typeface="Leelawadee UI Semilight"/>
            </a:endParaRPr>
          </a:p>
        </p:txBody>
      </p:sp>
      <p:sp>
        <p:nvSpPr>
          <p:cNvPr id="49" name="PlaceHolder 2"/>
          <p:cNvSpPr>
            <a:spLocks noGrp="1"/>
          </p:cNvSpPr>
          <p:nvPr>
            <p:ph type="body"/>
          </p:nvPr>
        </p:nvSpPr>
        <p:spPr>
          <a:xfrm>
            <a:off x="609480" y="1073880"/>
            <a:ext cx="4957200" cy="5051160"/>
          </a:xfrm>
          <a:prstGeom prst="rect">
            <a:avLst/>
          </a:prstGeom>
          <a:noFill/>
          <a:ln w="0">
            <a:noFill/>
          </a:ln>
        </p:spPr>
        <p:txBody>
          <a:bodyPr lIns="0" rIns="0" tIns="0" bIns="0" anchor="t">
            <a:normAutofit/>
          </a:bodyPr>
          <a:p>
            <a:pPr marL="432000" indent="-324000">
              <a:spcBef>
                <a:spcPts val="1134"/>
              </a:spcBef>
              <a:buClr>
                <a:srgbClr val="000000"/>
              </a:buClr>
              <a:buSzPct val="45000"/>
              <a:buFont typeface="Wingdings" charset="2"/>
              <a:buChar char=""/>
            </a:pPr>
            <a:r>
              <a:rPr b="0" lang="en-CA" sz="2000" spc="-1" strike="noStrike">
                <a:latin typeface="Nirmala UI Semilight"/>
              </a:rPr>
              <a:t>Click to edit the outline text format</a:t>
            </a:r>
            <a:endParaRPr b="0" lang="en-CA" sz="2000" spc="-1" strike="noStrike">
              <a:latin typeface="Nirmala UI Semilight"/>
            </a:endParaRPr>
          </a:p>
          <a:p>
            <a:pPr lvl="1" marL="864000" indent="-324000">
              <a:spcBef>
                <a:spcPts val="567"/>
              </a:spcBef>
              <a:spcAft>
                <a:spcPts val="567"/>
              </a:spcAft>
              <a:buClr>
                <a:srgbClr val="000000"/>
              </a:buClr>
              <a:buSzPct val="75000"/>
              <a:buFont typeface="Symbol" charset="2"/>
              <a:buChar char=""/>
            </a:pPr>
            <a:r>
              <a:rPr b="0" lang="en-CA" sz="1600" spc="-1" strike="noStrike">
                <a:latin typeface="Nirmala UI Semilight"/>
              </a:rPr>
              <a:t>Second Outline Level</a:t>
            </a:r>
            <a:endParaRPr b="0" lang="en-CA" sz="1600" spc="-1" strike="noStrike">
              <a:latin typeface="Nirmala UI Semilight"/>
            </a:endParaRPr>
          </a:p>
          <a:p>
            <a:pPr lvl="2" marL="1296000" indent="-288000">
              <a:spcBef>
                <a:spcPts val="283"/>
              </a:spcBef>
              <a:spcAft>
                <a:spcPts val="283"/>
              </a:spcAft>
              <a:buClr>
                <a:srgbClr val="000000"/>
              </a:buClr>
              <a:buSzPct val="45000"/>
              <a:buFont typeface="Wingdings" charset="2"/>
              <a:buChar char=""/>
            </a:pPr>
            <a:r>
              <a:rPr b="0" lang="en-CA" sz="1400" spc="-1" strike="noStrike">
                <a:latin typeface="Nirmala UI Semilight"/>
              </a:rPr>
              <a:t>Third Outline Level</a:t>
            </a:r>
            <a:endParaRPr b="0" lang="en-CA" sz="1400" spc="-1" strike="noStrike">
              <a:latin typeface="Nirmala UI Semilight"/>
            </a:endParaRPr>
          </a:p>
          <a:p>
            <a:pPr lvl="3" marL="1728000" indent="-216000">
              <a:spcBef>
                <a:spcPts val="567"/>
              </a:spcBef>
              <a:buClr>
                <a:srgbClr val="000000"/>
              </a:buClr>
              <a:buSzPct val="75000"/>
              <a:buFont typeface="Symbol" charset="2"/>
              <a:buChar char=""/>
            </a:pPr>
            <a:r>
              <a:rPr b="0" lang="en-CA" sz="2000" spc="-1" strike="noStrike">
                <a:latin typeface="Nirmala UI Semilight"/>
              </a:rPr>
              <a:t>Fourth Outline Level</a:t>
            </a:r>
            <a:endParaRPr b="0" lang="en-CA" sz="2000" spc="-1" strike="noStrike">
              <a:latin typeface="Nirmala UI Semilight"/>
            </a:endParaRPr>
          </a:p>
          <a:p>
            <a:pPr lvl="4" marL="2160000" indent="-216000">
              <a:spcBef>
                <a:spcPts val="283"/>
              </a:spcBef>
              <a:buClr>
                <a:srgbClr val="000000"/>
              </a:buClr>
              <a:buSzPct val="45000"/>
              <a:buFont typeface="Wingdings" charset="2"/>
              <a:buChar char=""/>
            </a:pPr>
            <a:r>
              <a:rPr b="0" lang="en-CA" sz="2000" spc="-1" strike="noStrike">
                <a:latin typeface="Nirmala UI Semilight"/>
              </a:rPr>
              <a:t>Fifth Outline Level</a:t>
            </a:r>
            <a:endParaRPr b="0" lang="en-CA" sz="2000" spc="-1" strike="noStrike">
              <a:latin typeface="Nirmala UI Semilight"/>
            </a:endParaRPr>
          </a:p>
          <a:p>
            <a:pPr lvl="5" marL="2592000" indent="-216000">
              <a:spcBef>
                <a:spcPts val="283"/>
              </a:spcBef>
              <a:buClr>
                <a:srgbClr val="000000"/>
              </a:buClr>
              <a:buSzPct val="45000"/>
              <a:buFont typeface="Wingdings" charset="2"/>
              <a:buChar char=""/>
            </a:pPr>
            <a:r>
              <a:rPr b="0" lang="en-CA" sz="2000" spc="-1" strike="noStrike">
                <a:latin typeface="Nirmala UI Semilight"/>
              </a:rPr>
              <a:t>Sixth Outline Level</a:t>
            </a:r>
            <a:endParaRPr b="0" lang="en-CA" sz="2000" spc="-1" strike="noStrike">
              <a:latin typeface="Nirmala UI Semilight"/>
            </a:endParaRPr>
          </a:p>
          <a:p>
            <a:pPr lvl="6" marL="3024000" indent="-216000">
              <a:spcBef>
                <a:spcPts val="283"/>
              </a:spcBef>
              <a:buClr>
                <a:srgbClr val="000000"/>
              </a:buClr>
              <a:buSzPct val="45000"/>
              <a:buFont typeface="Wingdings" charset="2"/>
              <a:buChar char=""/>
            </a:pPr>
            <a:r>
              <a:rPr b="0" lang="en-CA" sz="2000" spc="-1" strike="noStrike">
                <a:latin typeface="Nirmala UI Semilight"/>
              </a:rPr>
              <a:t>Seventh Outline Level</a:t>
            </a:r>
            <a:endParaRPr b="0" lang="en-CA" sz="2000" spc="-1" strike="noStrike">
              <a:latin typeface="Nirmala UI Semilight"/>
            </a:endParaRPr>
          </a:p>
        </p:txBody>
      </p:sp>
      <p:sp>
        <p:nvSpPr>
          <p:cNvPr id="50" name="PlaceHolder 3"/>
          <p:cNvSpPr>
            <a:spLocks noGrp="1"/>
          </p:cNvSpPr>
          <p:nvPr>
            <p:ph type="body"/>
          </p:nvPr>
        </p:nvSpPr>
        <p:spPr>
          <a:xfrm>
            <a:off x="5815440" y="1073880"/>
            <a:ext cx="4957200" cy="5051160"/>
          </a:xfrm>
          <a:prstGeom prst="rect">
            <a:avLst/>
          </a:prstGeom>
          <a:noFill/>
          <a:ln w="0">
            <a:noFill/>
          </a:ln>
        </p:spPr>
        <p:txBody>
          <a:bodyPr lIns="0" rIns="0" tIns="0" bIns="0" anchor="t">
            <a:normAutofit/>
          </a:bodyPr>
          <a:p>
            <a:pPr marL="432000" indent="-324000">
              <a:spcBef>
                <a:spcPts val="1134"/>
              </a:spcBef>
              <a:buClr>
                <a:srgbClr val="000000"/>
              </a:buClr>
              <a:buSzPct val="45000"/>
              <a:buFont typeface="Wingdings" charset="2"/>
              <a:buChar char=""/>
            </a:pPr>
            <a:r>
              <a:rPr b="0" lang="en-CA" sz="2000" spc="-1" strike="noStrike">
                <a:latin typeface="Nirmala UI Semilight"/>
              </a:rPr>
              <a:t>Click to edit the outline text format</a:t>
            </a:r>
            <a:endParaRPr b="0" lang="en-CA" sz="2000" spc="-1" strike="noStrike">
              <a:latin typeface="Nirmala UI Semilight"/>
            </a:endParaRPr>
          </a:p>
          <a:p>
            <a:pPr lvl="1" marL="864000" indent="-324000">
              <a:spcBef>
                <a:spcPts val="567"/>
              </a:spcBef>
              <a:spcAft>
                <a:spcPts val="567"/>
              </a:spcAft>
              <a:buClr>
                <a:srgbClr val="000000"/>
              </a:buClr>
              <a:buSzPct val="75000"/>
              <a:buFont typeface="Symbol" charset="2"/>
              <a:buChar char=""/>
            </a:pPr>
            <a:r>
              <a:rPr b="0" lang="en-CA" sz="1600" spc="-1" strike="noStrike">
                <a:latin typeface="Nirmala UI Semilight"/>
              </a:rPr>
              <a:t>Second Outline Level</a:t>
            </a:r>
            <a:endParaRPr b="0" lang="en-CA" sz="1600" spc="-1" strike="noStrike">
              <a:latin typeface="Nirmala UI Semilight"/>
            </a:endParaRPr>
          </a:p>
          <a:p>
            <a:pPr lvl="2" marL="1296000" indent="-288000">
              <a:spcBef>
                <a:spcPts val="283"/>
              </a:spcBef>
              <a:spcAft>
                <a:spcPts val="283"/>
              </a:spcAft>
              <a:buClr>
                <a:srgbClr val="000000"/>
              </a:buClr>
              <a:buSzPct val="45000"/>
              <a:buFont typeface="Wingdings" charset="2"/>
              <a:buChar char=""/>
            </a:pPr>
            <a:r>
              <a:rPr b="0" lang="en-CA" sz="1400" spc="-1" strike="noStrike">
                <a:latin typeface="Nirmala UI Semilight"/>
              </a:rPr>
              <a:t>Third Outline Level</a:t>
            </a:r>
            <a:endParaRPr b="0" lang="en-CA" sz="1400" spc="-1" strike="noStrike">
              <a:latin typeface="Nirmala UI Semilight"/>
            </a:endParaRPr>
          </a:p>
          <a:p>
            <a:pPr lvl="3" marL="1728000" indent="-216000">
              <a:spcBef>
                <a:spcPts val="567"/>
              </a:spcBef>
              <a:buClr>
                <a:srgbClr val="000000"/>
              </a:buClr>
              <a:buSzPct val="75000"/>
              <a:buFont typeface="Symbol" charset="2"/>
              <a:buChar char=""/>
            </a:pPr>
            <a:r>
              <a:rPr b="0" lang="en-CA" sz="2000" spc="-1" strike="noStrike">
                <a:latin typeface="Nirmala UI Semilight"/>
              </a:rPr>
              <a:t>Fourth Outline Level</a:t>
            </a:r>
            <a:endParaRPr b="0" lang="en-CA" sz="2000" spc="-1" strike="noStrike">
              <a:latin typeface="Nirmala UI Semilight"/>
            </a:endParaRPr>
          </a:p>
          <a:p>
            <a:pPr lvl="4" marL="2160000" indent="-216000">
              <a:spcBef>
                <a:spcPts val="283"/>
              </a:spcBef>
              <a:buClr>
                <a:srgbClr val="000000"/>
              </a:buClr>
              <a:buSzPct val="45000"/>
              <a:buFont typeface="Wingdings" charset="2"/>
              <a:buChar char=""/>
            </a:pPr>
            <a:r>
              <a:rPr b="0" lang="en-CA" sz="2000" spc="-1" strike="noStrike">
                <a:latin typeface="Nirmala UI Semilight"/>
              </a:rPr>
              <a:t>Fifth Outline Level</a:t>
            </a:r>
            <a:endParaRPr b="0" lang="en-CA" sz="2000" spc="-1" strike="noStrike">
              <a:latin typeface="Nirmala UI Semilight"/>
            </a:endParaRPr>
          </a:p>
          <a:p>
            <a:pPr lvl="5" marL="2592000" indent="-216000">
              <a:spcBef>
                <a:spcPts val="283"/>
              </a:spcBef>
              <a:buClr>
                <a:srgbClr val="000000"/>
              </a:buClr>
              <a:buSzPct val="45000"/>
              <a:buFont typeface="Wingdings" charset="2"/>
              <a:buChar char=""/>
            </a:pPr>
            <a:r>
              <a:rPr b="0" lang="en-CA" sz="2000" spc="-1" strike="noStrike">
                <a:latin typeface="Nirmala UI Semilight"/>
              </a:rPr>
              <a:t>Sixth Outline Level</a:t>
            </a:r>
            <a:endParaRPr b="0" lang="en-CA" sz="2000" spc="-1" strike="noStrike">
              <a:latin typeface="Nirmala UI Semilight"/>
            </a:endParaRPr>
          </a:p>
          <a:p>
            <a:pPr lvl="6" marL="3024000" indent="-216000">
              <a:spcBef>
                <a:spcPts val="283"/>
              </a:spcBef>
              <a:buClr>
                <a:srgbClr val="000000"/>
              </a:buClr>
              <a:buSzPct val="45000"/>
              <a:buFont typeface="Wingdings" charset="2"/>
              <a:buChar char=""/>
            </a:pPr>
            <a:r>
              <a:rPr b="0" lang="en-CA" sz="2000" spc="-1" strike="noStrike">
                <a:latin typeface="Nirmala UI Semilight"/>
              </a:rPr>
              <a:t>Seventh Outline Level</a:t>
            </a:r>
            <a:endParaRPr b="0" lang="en-CA" sz="2000" spc="-1" strike="noStrike">
              <a:latin typeface="Nirmala UI Semilight"/>
            </a:endParaRPr>
          </a:p>
        </p:txBody>
      </p:sp>
      <p:sp>
        <p:nvSpPr>
          <p:cNvPr id="51" name="PlaceHolder 4"/>
          <p:cNvSpPr>
            <a:spLocks noGrp="1"/>
          </p:cNvSpPr>
          <p:nvPr>
            <p:ph type="ftr" idx="4"/>
          </p:nvPr>
        </p:nvSpPr>
        <p:spPr>
          <a:xfrm>
            <a:off x="609480" y="6492960"/>
            <a:ext cx="4570920" cy="282600"/>
          </a:xfrm>
          <a:prstGeom prst="rect">
            <a:avLst/>
          </a:prstGeom>
          <a:noFill/>
          <a:ln w="0">
            <a:noFill/>
          </a:ln>
        </p:spPr>
        <p:txBody>
          <a:bodyPr anchor="t">
            <a:noAutofit/>
          </a:bodyPr>
          <a:lstStyle>
            <a:lvl1pPr>
              <a:lnSpc>
                <a:spcPct val="100000"/>
              </a:lnSpc>
              <a:buNone/>
              <a:tabLst>
                <a:tab algn="l" pos="0"/>
              </a:tabLst>
              <a:defRPr b="0" lang="en-CA" sz="1000" spc="-1" strike="noStrike">
                <a:solidFill>
                  <a:srgbClr val="000000"/>
                </a:solidFill>
                <a:latin typeface="Arial"/>
              </a:defRPr>
            </a:lvl1pPr>
          </a:lstStyle>
          <a:p>
            <a:pPr>
              <a:lnSpc>
                <a:spcPct val="100000"/>
              </a:lnSpc>
              <a:buNone/>
              <a:tabLst>
                <a:tab algn="l" pos="0"/>
              </a:tabLst>
            </a:pPr>
            <a:r>
              <a:rPr b="0" lang="en-CA" sz="1000" spc="-1" strike="noStrike">
                <a:solidFill>
                  <a:srgbClr val="000000"/>
                </a:solidFill>
                <a:latin typeface="Arial"/>
              </a:rPr>
              <a:t>&lt;footer&gt;</a:t>
            </a:r>
            <a:endParaRPr b="0" lang="en-CA" sz="1000" spc="-1" strike="noStrike">
              <a:latin typeface="Times New Roman"/>
            </a:endParaRPr>
          </a:p>
        </p:txBody>
      </p:sp>
      <p:sp>
        <p:nvSpPr>
          <p:cNvPr id="52" name="PlaceHolder 5"/>
          <p:cNvSpPr>
            <a:spLocks noGrp="1"/>
          </p:cNvSpPr>
          <p:nvPr>
            <p:ph type="sldNum" idx="5"/>
          </p:nvPr>
        </p:nvSpPr>
        <p:spPr>
          <a:xfrm rot="16200000">
            <a:off x="11188800" y="5825520"/>
            <a:ext cx="1314720" cy="485640"/>
          </a:xfrm>
          <a:prstGeom prst="rect">
            <a:avLst/>
          </a:prstGeom>
          <a:noFill/>
          <a:ln w="0">
            <a:noFill/>
          </a:ln>
        </p:spPr>
        <p:txBody>
          <a:bodyPr anchor="ctr">
            <a:noAutofit/>
          </a:bodyPr>
          <a:lstStyle>
            <a:lvl1pPr>
              <a:lnSpc>
                <a:spcPct val="100000"/>
              </a:lnSpc>
              <a:buNone/>
              <a:tabLst>
                <a:tab algn="l" pos="0"/>
              </a:tabLst>
              <a:defRPr b="1" lang="en-US" sz="2400" spc="-1" strike="noStrike">
                <a:solidFill>
                  <a:srgbClr val="d1282e"/>
                </a:solidFill>
                <a:latin typeface="Arial"/>
              </a:defRPr>
            </a:lvl1pPr>
          </a:lstStyle>
          <a:p>
            <a:pPr>
              <a:lnSpc>
                <a:spcPct val="100000"/>
              </a:lnSpc>
              <a:buNone/>
              <a:tabLst>
                <a:tab algn="l" pos="0"/>
              </a:tabLst>
            </a:pPr>
            <a:fld id="{355CF2AA-2156-4A9A-AC4E-58473A70A61D}" type="slidenum">
              <a:rPr b="1" lang="en-US" sz="2400" spc="-1" strike="noStrike">
                <a:solidFill>
                  <a:srgbClr val="d1282e"/>
                </a:solidFill>
                <a:latin typeface="Arial"/>
              </a:rPr>
              <a:t>&lt;number&gt;</a:t>
            </a:fld>
            <a:endParaRPr b="0" lang="en-CA" sz="2400" spc="-1" strike="noStrike">
              <a:latin typeface="Times New Roman"/>
            </a:endParaRPr>
          </a:p>
        </p:txBody>
      </p:sp>
      <p:sp>
        <p:nvSpPr>
          <p:cNvPr id="53" name="PlaceHolder 6"/>
          <p:cNvSpPr>
            <a:spLocks noGrp="1"/>
          </p:cNvSpPr>
          <p:nvPr>
            <p:ph type="dt" idx="6"/>
          </p:nvPr>
        </p:nvSpPr>
        <p:spPr>
          <a:xfrm>
            <a:off x="609480" y="6172200"/>
            <a:ext cx="4570920" cy="303840"/>
          </a:xfrm>
          <a:prstGeom prst="rect">
            <a:avLst/>
          </a:prstGeom>
          <a:noFill/>
          <a:ln w="0">
            <a:noFill/>
          </a:ln>
        </p:spPr>
        <p:txBody>
          <a:bodyPr bIns="0" anchor="b">
            <a:noAutofit/>
          </a:bodyPr>
          <a:lstStyle>
            <a:lvl1pPr>
              <a:defRPr b="0" lang="en-CA" sz="1400" spc="-1" strike="noStrike">
                <a:latin typeface="Times New Roman"/>
              </a:defRPr>
            </a:lvl1pPr>
          </a:lstStyle>
          <a:p>
            <a:r>
              <a:rPr b="0" lang="en-CA" sz="1400" spc="-1" strike="noStrike">
                <a:latin typeface="Times New Roman"/>
              </a:rPr>
              <a:t>&lt;date/time&gt;</a:t>
            </a:r>
            <a:endParaRPr b="0" lang="en-CA" sz="14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90" name="Rectangle 6"/>
          <p:cNvSpPr/>
          <p:nvPr/>
        </p:nvSpPr>
        <p:spPr>
          <a:xfrm>
            <a:off x="12001320" y="0"/>
            <a:ext cx="189360" cy="1370520"/>
          </a:xfrm>
          <a:prstGeom prst="rect">
            <a:avLst/>
          </a:prstGeom>
          <a:solidFill>
            <a:srgbClr val="d1282e"/>
          </a:solidFill>
          <a:ln w="28440">
            <a:noFill/>
          </a:ln>
        </p:spPr>
        <p:style>
          <a:lnRef idx="0"/>
          <a:fillRef idx="0"/>
          <a:effectRef idx="0"/>
          <a:fontRef idx="minor"/>
        </p:style>
      </p:sp>
      <p:sp>
        <p:nvSpPr>
          <p:cNvPr id="91" name="Rectangle 7"/>
          <p:cNvSpPr/>
          <p:nvPr/>
        </p:nvSpPr>
        <p:spPr>
          <a:xfrm>
            <a:off x="12001320" y="1371600"/>
            <a:ext cx="189360" cy="5485320"/>
          </a:xfrm>
          <a:prstGeom prst="rect">
            <a:avLst/>
          </a:prstGeom>
          <a:solidFill>
            <a:srgbClr val="000000"/>
          </a:solidFill>
          <a:ln w="28440">
            <a:noFill/>
          </a:ln>
        </p:spPr>
        <p:style>
          <a:lnRef idx="0"/>
          <a:fillRef idx="0"/>
          <a:effectRef idx="0"/>
          <a:fontRef idx="minor"/>
        </p:style>
      </p:sp>
      <p:cxnSp>
        <p:nvCxnSpPr>
          <p:cNvPr id="92" name="Straight Connector 8"/>
          <p:cNvCxnSpPr/>
          <p:nvPr/>
        </p:nvCxnSpPr>
        <p:spPr>
          <a:xfrm>
            <a:off x="6663240" y="1541160"/>
            <a:ext cx="1080" cy="4444920"/>
          </a:xfrm>
          <a:prstGeom prst="straightConnector1">
            <a:avLst/>
          </a:prstGeom>
          <a:ln w="9360">
            <a:solidFill>
              <a:srgbClr val="9d1e23"/>
            </a:solidFill>
            <a:round/>
          </a:ln>
        </p:spPr>
      </p:cxnSp>
      <p:sp>
        <p:nvSpPr>
          <p:cNvPr id="93" name="PlaceHolder 1"/>
          <p:cNvSpPr>
            <a:spLocks noGrp="1"/>
          </p:cNvSpPr>
          <p:nvPr>
            <p:ph type="ftr" idx="7"/>
          </p:nvPr>
        </p:nvSpPr>
        <p:spPr>
          <a:xfrm>
            <a:off x="609480" y="6492960"/>
            <a:ext cx="4570920" cy="282600"/>
          </a:xfrm>
          <a:prstGeom prst="rect">
            <a:avLst/>
          </a:prstGeom>
          <a:noFill/>
          <a:ln w="0">
            <a:noFill/>
          </a:ln>
        </p:spPr>
        <p:txBody>
          <a:bodyPr anchor="t">
            <a:noAutofit/>
          </a:bodyPr>
          <a:lstStyle>
            <a:lvl1pPr>
              <a:lnSpc>
                <a:spcPct val="100000"/>
              </a:lnSpc>
              <a:buNone/>
              <a:tabLst>
                <a:tab algn="l" pos="0"/>
              </a:tabLst>
              <a:defRPr b="0" lang="en-CA" sz="1000" spc="-1" strike="noStrike">
                <a:solidFill>
                  <a:srgbClr val="000000"/>
                </a:solidFill>
                <a:latin typeface="Arial"/>
              </a:defRPr>
            </a:lvl1pPr>
          </a:lstStyle>
          <a:p>
            <a:pPr>
              <a:lnSpc>
                <a:spcPct val="100000"/>
              </a:lnSpc>
              <a:buNone/>
              <a:tabLst>
                <a:tab algn="l" pos="0"/>
              </a:tabLst>
            </a:pPr>
            <a:r>
              <a:rPr b="0" lang="en-CA" sz="1000" spc="-1" strike="noStrike">
                <a:solidFill>
                  <a:srgbClr val="000000"/>
                </a:solidFill>
                <a:latin typeface="Arial"/>
              </a:rPr>
              <a:t>&lt;footer&gt;</a:t>
            </a:r>
            <a:endParaRPr b="0" lang="en-CA" sz="1000" spc="-1" strike="noStrike">
              <a:latin typeface="Times New Roman"/>
            </a:endParaRPr>
          </a:p>
        </p:txBody>
      </p:sp>
      <p:sp>
        <p:nvSpPr>
          <p:cNvPr id="94" name="PlaceHolder 2"/>
          <p:cNvSpPr>
            <a:spLocks noGrp="1"/>
          </p:cNvSpPr>
          <p:nvPr>
            <p:ph type="sldNum" idx="8"/>
          </p:nvPr>
        </p:nvSpPr>
        <p:spPr>
          <a:xfrm rot="16200000">
            <a:off x="11188800" y="5825520"/>
            <a:ext cx="1314720" cy="485640"/>
          </a:xfrm>
          <a:prstGeom prst="rect">
            <a:avLst/>
          </a:prstGeom>
          <a:noFill/>
          <a:ln w="0">
            <a:noFill/>
          </a:ln>
        </p:spPr>
        <p:txBody>
          <a:bodyPr anchor="ctr">
            <a:noAutofit/>
          </a:bodyPr>
          <a:lstStyle>
            <a:lvl1pPr>
              <a:lnSpc>
                <a:spcPct val="100000"/>
              </a:lnSpc>
              <a:buNone/>
              <a:tabLst>
                <a:tab algn="l" pos="0"/>
              </a:tabLst>
              <a:defRPr b="1" lang="en-US" sz="2400" spc="-1" strike="noStrike">
                <a:solidFill>
                  <a:srgbClr val="d1282e"/>
                </a:solidFill>
                <a:latin typeface="Arial"/>
              </a:defRPr>
            </a:lvl1pPr>
          </a:lstStyle>
          <a:p>
            <a:pPr>
              <a:lnSpc>
                <a:spcPct val="100000"/>
              </a:lnSpc>
              <a:buNone/>
              <a:tabLst>
                <a:tab algn="l" pos="0"/>
              </a:tabLst>
            </a:pPr>
            <a:fld id="{B3507E82-C8E2-4C3F-A240-824229C81407}" type="slidenum">
              <a:rPr b="1" lang="en-US" sz="2400" spc="-1" strike="noStrike">
                <a:solidFill>
                  <a:srgbClr val="d1282e"/>
                </a:solidFill>
                <a:latin typeface="Arial"/>
              </a:rPr>
              <a:t>&lt;number&gt;</a:t>
            </a:fld>
            <a:endParaRPr b="0" lang="en-CA" sz="2400" spc="-1" strike="noStrike">
              <a:latin typeface="Times New Roman"/>
            </a:endParaRPr>
          </a:p>
        </p:txBody>
      </p:sp>
      <p:sp>
        <p:nvSpPr>
          <p:cNvPr id="95" name="PlaceHolder 3"/>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r>
              <a:rPr b="0" lang="en-CA" sz="4400" spc="-1" strike="noStrike">
                <a:latin typeface="Arial"/>
              </a:rPr>
              <a:t>Click to edit the title text format</a:t>
            </a:r>
            <a:endParaRPr b="0" lang="en-CA" sz="4400" spc="-1" strike="noStrike">
              <a:latin typeface="Arial"/>
            </a:endParaRPr>
          </a:p>
        </p:txBody>
      </p:sp>
      <p:sp>
        <p:nvSpPr>
          <p:cNvPr id="96" name="PlaceHolder 4"/>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CA" sz="3200" spc="-1" strike="noStrike">
                <a:latin typeface="Arial"/>
              </a:rPr>
              <a:t>Click to edit the outline text format</a:t>
            </a:r>
            <a:endParaRPr b="0" lang="en-CA" sz="3200" spc="-1" strike="noStrike">
              <a:latin typeface="Arial"/>
            </a:endParaRPr>
          </a:p>
          <a:p>
            <a:pPr lvl="1" marL="864000" indent="-324000">
              <a:spcBef>
                <a:spcPts val="1134"/>
              </a:spcBef>
              <a:buClr>
                <a:srgbClr val="000000"/>
              </a:buClr>
              <a:buSzPct val="75000"/>
              <a:buFont typeface="Symbol" charset="2"/>
              <a:buChar char=""/>
            </a:pPr>
            <a:r>
              <a:rPr b="0" lang="en-CA" sz="2800" spc="-1" strike="noStrike">
                <a:latin typeface="Arial"/>
              </a:rPr>
              <a:t>Second Outline Level</a:t>
            </a:r>
            <a:endParaRPr b="0" lang="en-CA" sz="2800" spc="-1" strike="noStrike">
              <a:latin typeface="Arial"/>
            </a:endParaRPr>
          </a:p>
          <a:p>
            <a:pPr lvl="2" marL="1296000" indent="-288000">
              <a:spcBef>
                <a:spcPts val="850"/>
              </a:spcBef>
              <a:buClr>
                <a:srgbClr val="000000"/>
              </a:buClr>
              <a:buSzPct val="45000"/>
              <a:buFont typeface="Wingdings" charset="2"/>
              <a:buChar char=""/>
            </a:pPr>
            <a:r>
              <a:rPr b="0" lang="en-CA" sz="2400" spc="-1" strike="noStrike">
                <a:latin typeface="Arial"/>
              </a:rPr>
              <a:t>Third Outline Level</a:t>
            </a:r>
            <a:endParaRPr b="0" lang="en-CA" sz="2400" spc="-1" strike="noStrike">
              <a:latin typeface="Arial"/>
            </a:endParaRPr>
          </a:p>
          <a:p>
            <a:pPr lvl="3" marL="1728000" indent="-216000">
              <a:spcBef>
                <a:spcPts val="567"/>
              </a:spcBef>
              <a:buClr>
                <a:srgbClr val="000000"/>
              </a:buClr>
              <a:buSzPct val="75000"/>
              <a:buFont typeface="Symbol" charset="2"/>
              <a:buChar char=""/>
            </a:pPr>
            <a:r>
              <a:rPr b="0" lang="en-CA" sz="2000" spc="-1" strike="noStrike">
                <a:latin typeface="Arial"/>
              </a:rPr>
              <a:t>Fourth Outline Level</a:t>
            </a:r>
            <a:endParaRPr b="0" lang="en-CA" sz="2000" spc="-1" strike="noStrike">
              <a:latin typeface="Arial"/>
            </a:endParaRPr>
          </a:p>
          <a:p>
            <a:pPr lvl="4" marL="2160000" indent="-216000">
              <a:spcBef>
                <a:spcPts val="283"/>
              </a:spcBef>
              <a:buClr>
                <a:srgbClr val="000000"/>
              </a:buClr>
              <a:buSzPct val="45000"/>
              <a:buFont typeface="Wingdings" charset="2"/>
              <a:buChar char=""/>
            </a:pPr>
            <a:r>
              <a:rPr b="0" lang="en-CA" sz="2000" spc="-1" strike="noStrike">
                <a:latin typeface="Arial"/>
              </a:rPr>
              <a:t>Fifth Outline Level</a:t>
            </a:r>
            <a:endParaRPr b="0" lang="en-CA" sz="2000" spc="-1" strike="noStrike">
              <a:latin typeface="Arial"/>
            </a:endParaRPr>
          </a:p>
          <a:p>
            <a:pPr lvl="5" marL="2592000" indent="-216000">
              <a:spcBef>
                <a:spcPts val="283"/>
              </a:spcBef>
              <a:buClr>
                <a:srgbClr val="000000"/>
              </a:buClr>
              <a:buSzPct val="45000"/>
              <a:buFont typeface="Wingdings" charset="2"/>
              <a:buChar char=""/>
            </a:pPr>
            <a:r>
              <a:rPr b="0" lang="en-CA" sz="2000" spc="-1" strike="noStrike">
                <a:latin typeface="Arial"/>
              </a:rPr>
              <a:t>Sixth Outline Level</a:t>
            </a:r>
            <a:endParaRPr b="0" lang="en-CA" sz="2000" spc="-1" strike="noStrike">
              <a:latin typeface="Arial"/>
            </a:endParaRPr>
          </a:p>
          <a:p>
            <a:pPr lvl="6" marL="3024000" indent="-216000">
              <a:spcBef>
                <a:spcPts val="283"/>
              </a:spcBef>
              <a:buClr>
                <a:srgbClr val="000000"/>
              </a:buClr>
              <a:buSzPct val="45000"/>
              <a:buFont typeface="Wingdings" charset="2"/>
              <a:buChar char=""/>
            </a:pPr>
            <a:r>
              <a:rPr b="0" lang="en-CA" sz="2000" spc="-1" strike="noStrike">
                <a:latin typeface="Arial"/>
              </a:rPr>
              <a:t>Seventh Outline Level</a:t>
            </a:r>
            <a:endParaRPr b="0" lang="en-CA"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33" name="Rectangle 6"/>
          <p:cNvSpPr/>
          <p:nvPr/>
        </p:nvSpPr>
        <p:spPr>
          <a:xfrm>
            <a:off x="12001320" y="0"/>
            <a:ext cx="189360" cy="1370520"/>
          </a:xfrm>
          <a:prstGeom prst="rect">
            <a:avLst/>
          </a:prstGeom>
          <a:solidFill>
            <a:srgbClr val="d1282e"/>
          </a:solidFill>
          <a:ln w="28440">
            <a:noFill/>
          </a:ln>
        </p:spPr>
        <p:style>
          <a:lnRef idx="0"/>
          <a:fillRef idx="0"/>
          <a:effectRef idx="0"/>
          <a:fontRef idx="minor"/>
        </p:style>
      </p:sp>
      <p:sp>
        <p:nvSpPr>
          <p:cNvPr id="134" name="Rectangle 7"/>
          <p:cNvSpPr/>
          <p:nvPr/>
        </p:nvSpPr>
        <p:spPr>
          <a:xfrm>
            <a:off x="12001320" y="1371600"/>
            <a:ext cx="189360" cy="5485320"/>
          </a:xfrm>
          <a:prstGeom prst="rect">
            <a:avLst/>
          </a:prstGeom>
          <a:solidFill>
            <a:srgbClr val="000000"/>
          </a:solidFill>
          <a:ln w="28440">
            <a:noFill/>
          </a:ln>
        </p:spPr>
        <p:style>
          <a:lnRef idx="0"/>
          <a:fillRef idx="0"/>
          <a:effectRef idx="0"/>
          <a:fontRef idx="minor"/>
        </p:style>
      </p:sp>
      <p:sp>
        <p:nvSpPr>
          <p:cNvPr id="135" name="PlaceHolder 1"/>
          <p:cNvSpPr>
            <a:spLocks noGrp="1"/>
          </p:cNvSpPr>
          <p:nvPr>
            <p:ph type="title"/>
          </p:nvPr>
        </p:nvSpPr>
        <p:spPr>
          <a:xfrm>
            <a:off x="609480" y="152640"/>
            <a:ext cx="8012160" cy="728640"/>
          </a:xfrm>
          <a:prstGeom prst="rect">
            <a:avLst/>
          </a:prstGeom>
          <a:noFill/>
          <a:ln w="0">
            <a:noFill/>
          </a:ln>
        </p:spPr>
        <p:txBody>
          <a:bodyPr lIns="0" rIns="0" tIns="0" bIns="0" anchor="ctr">
            <a:noAutofit/>
          </a:bodyPr>
          <a:p>
            <a:pPr algn="ctr">
              <a:buNone/>
            </a:pPr>
            <a:r>
              <a:rPr b="0" lang="en-CA" sz="4400" spc="-1" strike="noStrike">
                <a:latin typeface="Arial"/>
              </a:rPr>
              <a:t>Click to edit the title text format</a:t>
            </a:r>
            <a:endParaRPr b="0" lang="en-CA" sz="4400" spc="-1" strike="noStrike">
              <a:latin typeface="Arial"/>
            </a:endParaRPr>
          </a:p>
        </p:txBody>
      </p:sp>
      <p:sp>
        <p:nvSpPr>
          <p:cNvPr id="136" name="PlaceHolder 2"/>
          <p:cNvSpPr>
            <a:spLocks noGrp="1"/>
          </p:cNvSpPr>
          <p:nvPr>
            <p:ph type="body"/>
          </p:nvPr>
        </p:nvSpPr>
        <p:spPr>
          <a:xfrm>
            <a:off x="609480" y="1073880"/>
            <a:ext cx="10158840" cy="505116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CA" sz="3200" spc="-1" strike="noStrike">
                <a:latin typeface="Arial"/>
              </a:rPr>
              <a:t>Click to edit the outline text format</a:t>
            </a:r>
            <a:endParaRPr b="0" lang="en-CA" sz="3200" spc="-1" strike="noStrike">
              <a:latin typeface="Arial"/>
            </a:endParaRPr>
          </a:p>
          <a:p>
            <a:pPr lvl="1" marL="864000" indent="-324000">
              <a:spcBef>
                <a:spcPts val="1134"/>
              </a:spcBef>
              <a:buClr>
                <a:srgbClr val="000000"/>
              </a:buClr>
              <a:buSzPct val="75000"/>
              <a:buFont typeface="Symbol" charset="2"/>
              <a:buChar char=""/>
            </a:pPr>
            <a:r>
              <a:rPr b="0" lang="en-CA" sz="2800" spc="-1" strike="noStrike">
                <a:latin typeface="Arial"/>
              </a:rPr>
              <a:t>Second Outline Level</a:t>
            </a:r>
            <a:endParaRPr b="0" lang="en-CA" sz="2800" spc="-1" strike="noStrike">
              <a:latin typeface="Arial"/>
            </a:endParaRPr>
          </a:p>
          <a:p>
            <a:pPr lvl="2" marL="1296000" indent="-288000">
              <a:spcBef>
                <a:spcPts val="850"/>
              </a:spcBef>
              <a:buClr>
                <a:srgbClr val="000000"/>
              </a:buClr>
              <a:buSzPct val="45000"/>
              <a:buFont typeface="Wingdings" charset="2"/>
              <a:buChar char=""/>
            </a:pPr>
            <a:r>
              <a:rPr b="0" lang="en-CA" sz="2400" spc="-1" strike="noStrike">
                <a:latin typeface="Arial"/>
              </a:rPr>
              <a:t>Third Outline Level</a:t>
            </a:r>
            <a:endParaRPr b="0" lang="en-CA" sz="2400" spc="-1" strike="noStrike">
              <a:latin typeface="Arial"/>
            </a:endParaRPr>
          </a:p>
          <a:p>
            <a:pPr lvl="3" marL="1728000" indent="-216000">
              <a:spcBef>
                <a:spcPts val="567"/>
              </a:spcBef>
              <a:buClr>
                <a:srgbClr val="000000"/>
              </a:buClr>
              <a:buSzPct val="75000"/>
              <a:buFont typeface="Symbol" charset="2"/>
              <a:buChar char=""/>
            </a:pPr>
            <a:r>
              <a:rPr b="0" lang="en-CA" sz="2000" spc="-1" strike="noStrike">
                <a:latin typeface="Arial"/>
              </a:rPr>
              <a:t>Fourth Outline Level</a:t>
            </a:r>
            <a:endParaRPr b="0" lang="en-CA" sz="2000" spc="-1" strike="noStrike">
              <a:latin typeface="Arial"/>
            </a:endParaRPr>
          </a:p>
          <a:p>
            <a:pPr lvl="4" marL="2160000" indent="-216000">
              <a:spcBef>
                <a:spcPts val="283"/>
              </a:spcBef>
              <a:buClr>
                <a:srgbClr val="000000"/>
              </a:buClr>
              <a:buSzPct val="45000"/>
              <a:buFont typeface="Wingdings" charset="2"/>
              <a:buChar char=""/>
            </a:pPr>
            <a:r>
              <a:rPr b="0" lang="en-CA" sz="2000" spc="-1" strike="noStrike">
                <a:latin typeface="Arial"/>
              </a:rPr>
              <a:t>Fifth Outline Level</a:t>
            </a:r>
            <a:endParaRPr b="0" lang="en-CA" sz="2000" spc="-1" strike="noStrike">
              <a:latin typeface="Arial"/>
            </a:endParaRPr>
          </a:p>
          <a:p>
            <a:pPr lvl="5" marL="2592000" indent="-216000">
              <a:spcBef>
                <a:spcPts val="283"/>
              </a:spcBef>
              <a:buClr>
                <a:srgbClr val="000000"/>
              </a:buClr>
              <a:buSzPct val="45000"/>
              <a:buFont typeface="Wingdings" charset="2"/>
              <a:buChar char=""/>
            </a:pPr>
            <a:r>
              <a:rPr b="0" lang="en-CA" sz="2000" spc="-1" strike="noStrike">
                <a:latin typeface="Arial"/>
              </a:rPr>
              <a:t>Sixth Outline Level</a:t>
            </a:r>
            <a:endParaRPr b="0" lang="en-CA" sz="2000" spc="-1" strike="noStrike">
              <a:latin typeface="Arial"/>
            </a:endParaRPr>
          </a:p>
          <a:p>
            <a:pPr lvl="6" marL="3024000" indent="-216000">
              <a:spcBef>
                <a:spcPts val="283"/>
              </a:spcBef>
              <a:buClr>
                <a:srgbClr val="000000"/>
              </a:buClr>
              <a:buSzPct val="45000"/>
              <a:buFont typeface="Wingdings" charset="2"/>
              <a:buChar char=""/>
            </a:pPr>
            <a:r>
              <a:rPr b="0" lang="en-CA" sz="2000" spc="-1" strike="noStrike">
                <a:latin typeface="Arial"/>
              </a:rPr>
              <a:t>Seventh Outline Level</a:t>
            </a:r>
            <a:endParaRPr b="0" lang="en-CA" sz="2000" spc="-1" strike="noStrike">
              <a:latin typeface="Arial"/>
            </a:endParaRPr>
          </a:p>
        </p:txBody>
      </p:sp>
      <p:sp>
        <p:nvSpPr>
          <p:cNvPr id="137" name="PlaceHolder 3"/>
          <p:cNvSpPr>
            <a:spLocks noGrp="1"/>
          </p:cNvSpPr>
          <p:nvPr>
            <p:ph type="ftr" idx="9"/>
          </p:nvPr>
        </p:nvSpPr>
        <p:spPr>
          <a:xfrm>
            <a:off x="44280" y="6574320"/>
            <a:ext cx="4570920" cy="282600"/>
          </a:xfrm>
          <a:prstGeom prst="rect">
            <a:avLst/>
          </a:prstGeom>
          <a:noFill/>
          <a:ln w="0">
            <a:noFill/>
          </a:ln>
        </p:spPr>
        <p:txBody>
          <a:bodyPr anchor="t">
            <a:noAutofit/>
          </a:bodyPr>
          <a:lstStyle>
            <a:lvl1pPr>
              <a:lnSpc>
                <a:spcPct val="100000"/>
              </a:lnSpc>
              <a:buNone/>
              <a:tabLst>
                <a:tab algn="l" pos="0"/>
              </a:tabLst>
              <a:defRPr b="0" lang="en-US" sz="1000" spc="-1" strike="noStrike">
                <a:solidFill>
                  <a:srgbClr val="a6a6a6"/>
                </a:solidFill>
                <a:latin typeface="Arial"/>
              </a:defRPr>
            </a:lvl1pPr>
          </a:lstStyle>
          <a:p>
            <a:pPr>
              <a:lnSpc>
                <a:spcPct val="100000"/>
              </a:lnSpc>
              <a:buNone/>
              <a:tabLst>
                <a:tab algn="l" pos="0"/>
              </a:tabLst>
            </a:pPr>
            <a:r>
              <a:rPr b="0" lang="en-US" sz="1000" spc="-1" strike="noStrike">
                <a:solidFill>
                  <a:srgbClr val="a6a6a6"/>
                </a:solidFill>
                <a:latin typeface="Arial"/>
              </a:rPr>
              <a:t>&lt;footer&gt;</a:t>
            </a:r>
            <a:endParaRPr b="0" lang="en-CA" sz="1000" spc="-1" strike="noStrike">
              <a:latin typeface="Times New Roman"/>
            </a:endParaRPr>
          </a:p>
        </p:txBody>
      </p:sp>
      <p:sp>
        <p:nvSpPr>
          <p:cNvPr id="138" name="PlaceHolder 4"/>
          <p:cNvSpPr>
            <a:spLocks noGrp="1"/>
          </p:cNvSpPr>
          <p:nvPr>
            <p:ph type="sldNum" idx="10"/>
          </p:nvPr>
        </p:nvSpPr>
        <p:spPr>
          <a:xfrm rot="16200000">
            <a:off x="11188800" y="5825520"/>
            <a:ext cx="1314720" cy="485640"/>
          </a:xfrm>
          <a:prstGeom prst="rect">
            <a:avLst/>
          </a:prstGeom>
          <a:noFill/>
          <a:ln w="0">
            <a:noFill/>
          </a:ln>
        </p:spPr>
        <p:txBody>
          <a:bodyPr anchor="ctr">
            <a:noAutofit/>
          </a:bodyPr>
          <a:lstStyle>
            <a:lvl1pPr>
              <a:lnSpc>
                <a:spcPct val="100000"/>
              </a:lnSpc>
              <a:buNone/>
              <a:tabLst>
                <a:tab algn="l" pos="0"/>
              </a:tabLst>
              <a:defRPr b="1" lang="en-US" sz="2400" spc="-1" strike="noStrike">
                <a:solidFill>
                  <a:srgbClr val="d1282e"/>
                </a:solidFill>
                <a:latin typeface="Arial"/>
              </a:defRPr>
            </a:lvl1pPr>
          </a:lstStyle>
          <a:p>
            <a:pPr>
              <a:lnSpc>
                <a:spcPct val="100000"/>
              </a:lnSpc>
              <a:buNone/>
              <a:tabLst>
                <a:tab algn="l" pos="0"/>
              </a:tabLst>
            </a:pPr>
            <a:fld id="{30D8685E-13B5-4300-A03B-CFEAA3A48082}" type="slidenum">
              <a:rPr b="1" lang="en-US" sz="2400" spc="-1" strike="noStrike">
                <a:solidFill>
                  <a:srgbClr val="d1282e"/>
                </a:solidFill>
                <a:latin typeface="Arial"/>
              </a:rPr>
              <a:t>&lt;number&gt;</a:t>
            </a:fld>
            <a:endParaRPr b="0" lang="en-CA" sz="24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75" name="Rectangle 6" hidden="1"/>
          <p:cNvSpPr/>
          <p:nvPr/>
        </p:nvSpPr>
        <p:spPr>
          <a:xfrm>
            <a:off x="12001320" y="0"/>
            <a:ext cx="189360" cy="1370520"/>
          </a:xfrm>
          <a:prstGeom prst="rect">
            <a:avLst/>
          </a:prstGeom>
          <a:solidFill>
            <a:srgbClr val="d1282e"/>
          </a:solidFill>
          <a:ln w="28440">
            <a:noFill/>
          </a:ln>
        </p:spPr>
        <p:style>
          <a:lnRef idx="0"/>
          <a:fillRef idx="0"/>
          <a:effectRef idx="0"/>
          <a:fontRef idx="minor"/>
        </p:style>
      </p:sp>
      <p:sp>
        <p:nvSpPr>
          <p:cNvPr id="176" name="Rectangle 7" hidden="1"/>
          <p:cNvSpPr/>
          <p:nvPr/>
        </p:nvSpPr>
        <p:spPr>
          <a:xfrm>
            <a:off x="12001320" y="1371600"/>
            <a:ext cx="189360" cy="5485320"/>
          </a:xfrm>
          <a:prstGeom prst="rect">
            <a:avLst/>
          </a:prstGeom>
          <a:solidFill>
            <a:srgbClr val="000000"/>
          </a:solidFill>
          <a:ln w="28440">
            <a:noFill/>
          </a:ln>
        </p:spPr>
        <p:style>
          <a:lnRef idx="0"/>
          <a:fillRef idx="0"/>
          <a:effectRef idx="0"/>
          <a:fontRef idx="minor"/>
        </p:style>
      </p:sp>
      <p:sp>
        <p:nvSpPr>
          <p:cNvPr id="177" name="Rectangle 8"/>
          <p:cNvSpPr/>
          <p:nvPr/>
        </p:nvSpPr>
        <p:spPr>
          <a:xfrm>
            <a:off x="12001320" y="4846320"/>
            <a:ext cx="189360" cy="2010600"/>
          </a:xfrm>
          <a:prstGeom prst="rect">
            <a:avLst/>
          </a:prstGeom>
          <a:solidFill>
            <a:srgbClr val="d1282e"/>
          </a:solidFill>
          <a:ln w="28440">
            <a:noFill/>
          </a:ln>
        </p:spPr>
        <p:style>
          <a:lnRef idx="0"/>
          <a:fillRef idx="0"/>
          <a:effectRef idx="0"/>
          <a:fontRef idx="minor"/>
        </p:style>
      </p:sp>
      <p:sp>
        <p:nvSpPr>
          <p:cNvPr id="178" name="Rectangle 9"/>
          <p:cNvSpPr/>
          <p:nvPr/>
        </p:nvSpPr>
        <p:spPr>
          <a:xfrm>
            <a:off x="12001320" y="0"/>
            <a:ext cx="189360" cy="4845240"/>
          </a:xfrm>
          <a:prstGeom prst="rect">
            <a:avLst/>
          </a:prstGeom>
          <a:solidFill>
            <a:srgbClr val="000000"/>
          </a:solidFill>
          <a:ln w="28440">
            <a:noFill/>
          </a:ln>
        </p:spPr>
        <p:style>
          <a:lnRef idx="0"/>
          <a:fillRef idx="0"/>
          <a:effectRef idx="0"/>
          <a:fontRef idx="minor"/>
        </p:style>
      </p:sp>
      <p:sp>
        <p:nvSpPr>
          <p:cNvPr id="179" name="PlaceHolder 1"/>
          <p:cNvSpPr>
            <a:spLocks noGrp="1"/>
          </p:cNvSpPr>
          <p:nvPr>
            <p:ph type="title"/>
          </p:nvPr>
        </p:nvSpPr>
        <p:spPr>
          <a:xfrm>
            <a:off x="609480" y="152640"/>
            <a:ext cx="8012160" cy="728640"/>
          </a:xfrm>
          <a:prstGeom prst="rect">
            <a:avLst/>
          </a:prstGeom>
          <a:noFill/>
          <a:ln w="0">
            <a:noFill/>
          </a:ln>
        </p:spPr>
        <p:txBody>
          <a:bodyPr lIns="0" rIns="0" tIns="0" bIns="0" anchor="ctr">
            <a:noAutofit/>
          </a:bodyPr>
          <a:p>
            <a:r>
              <a:rPr b="0" lang="en-CA" sz="3600" spc="-1" strike="noStrike" cap="all">
                <a:solidFill>
                  <a:srgbClr val="bf0041"/>
                </a:solidFill>
                <a:latin typeface="Leelawadee UI Semilight"/>
              </a:rPr>
              <a:t>Click to edit the title text format</a:t>
            </a:r>
            <a:endParaRPr b="0" lang="en-CA" sz="3600" spc="-1" strike="noStrike" cap="all">
              <a:solidFill>
                <a:srgbClr val="bf0041"/>
              </a:solidFill>
              <a:latin typeface="Leelawadee UI Semilight"/>
            </a:endParaRPr>
          </a:p>
        </p:txBody>
      </p:sp>
      <p:sp>
        <p:nvSpPr>
          <p:cNvPr id="180" name="PlaceHolder 2"/>
          <p:cNvSpPr>
            <a:spLocks noGrp="1"/>
          </p:cNvSpPr>
          <p:nvPr>
            <p:ph type="ftr" idx="11"/>
          </p:nvPr>
        </p:nvSpPr>
        <p:spPr>
          <a:xfrm>
            <a:off x="609480" y="6492960"/>
            <a:ext cx="4570920" cy="282600"/>
          </a:xfrm>
          <a:prstGeom prst="rect">
            <a:avLst/>
          </a:prstGeom>
          <a:noFill/>
          <a:ln w="0">
            <a:noFill/>
          </a:ln>
        </p:spPr>
        <p:txBody>
          <a:bodyPr anchor="t">
            <a:noAutofit/>
          </a:bodyPr>
          <a:lstStyle>
            <a:lvl1pPr>
              <a:lnSpc>
                <a:spcPct val="100000"/>
              </a:lnSpc>
              <a:buNone/>
              <a:tabLst>
                <a:tab algn="l" pos="0"/>
              </a:tabLst>
              <a:defRPr b="0" lang="en-CA" sz="1000" spc="-1" strike="noStrike">
                <a:solidFill>
                  <a:srgbClr val="000000"/>
                </a:solidFill>
                <a:latin typeface="Arial"/>
              </a:defRPr>
            </a:lvl1pPr>
          </a:lstStyle>
          <a:p>
            <a:pPr>
              <a:lnSpc>
                <a:spcPct val="100000"/>
              </a:lnSpc>
              <a:buNone/>
              <a:tabLst>
                <a:tab algn="l" pos="0"/>
              </a:tabLst>
            </a:pPr>
            <a:r>
              <a:rPr b="0" lang="en-CA" sz="1000" spc="-1" strike="noStrike">
                <a:solidFill>
                  <a:srgbClr val="000000"/>
                </a:solidFill>
                <a:latin typeface="Arial"/>
              </a:rPr>
              <a:t>&lt;footer&gt;</a:t>
            </a:r>
            <a:endParaRPr b="0" lang="en-CA" sz="1000" spc="-1" strike="noStrike">
              <a:latin typeface="Times New Roman"/>
            </a:endParaRPr>
          </a:p>
        </p:txBody>
      </p:sp>
      <p:sp>
        <p:nvSpPr>
          <p:cNvPr id="181" name="PlaceHolder 3"/>
          <p:cNvSpPr>
            <a:spLocks noGrp="1"/>
          </p:cNvSpPr>
          <p:nvPr>
            <p:ph type="sldNum" idx="12"/>
          </p:nvPr>
        </p:nvSpPr>
        <p:spPr>
          <a:xfrm rot="16200000">
            <a:off x="11188800" y="5825520"/>
            <a:ext cx="1314720" cy="485640"/>
          </a:xfrm>
          <a:prstGeom prst="rect">
            <a:avLst/>
          </a:prstGeom>
          <a:noFill/>
          <a:ln w="0">
            <a:noFill/>
          </a:ln>
        </p:spPr>
        <p:txBody>
          <a:bodyPr anchor="ctr">
            <a:noAutofit/>
          </a:bodyPr>
          <a:lstStyle>
            <a:lvl1pPr>
              <a:lnSpc>
                <a:spcPct val="100000"/>
              </a:lnSpc>
              <a:buNone/>
              <a:tabLst>
                <a:tab algn="l" pos="0"/>
              </a:tabLst>
              <a:defRPr b="1" lang="en-US" sz="2400" spc="-1" strike="noStrike">
                <a:solidFill>
                  <a:srgbClr val="000000"/>
                </a:solidFill>
                <a:latin typeface="Arial"/>
              </a:defRPr>
            </a:lvl1pPr>
          </a:lstStyle>
          <a:p>
            <a:pPr>
              <a:lnSpc>
                <a:spcPct val="100000"/>
              </a:lnSpc>
              <a:buNone/>
              <a:tabLst>
                <a:tab algn="l" pos="0"/>
              </a:tabLst>
            </a:pPr>
            <a:fld id="{213F3904-C767-4C9F-AED0-1108320C10D2}" type="slidenum">
              <a:rPr b="1" lang="en-US" sz="2400" spc="-1" strike="noStrike">
                <a:solidFill>
                  <a:srgbClr val="000000"/>
                </a:solidFill>
                <a:latin typeface="Arial"/>
              </a:rPr>
              <a:t>&lt;number&gt;</a:t>
            </a:fld>
            <a:endParaRPr b="0" lang="en-CA" sz="2400" spc="-1" strike="noStrike">
              <a:latin typeface="Times New Roman"/>
            </a:endParaRPr>
          </a:p>
        </p:txBody>
      </p:sp>
      <p:sp>
        <p:nvSpPr>
          <p:cNvPr id="182" name="PlaceHolder 4"/>
          <p:cNvSpPr>
            <a:spLocks noGrp="1"/>
          </p:cNvSpPr>
          <p:nvPr>
            <p:ph type="dt" idx="13"/>
          </p:nvPr>
        </p:nvSpPr>
        <p:spPr>
          <a:xfrm>
            <a:off x="609480" y="6172200"/>
            <a:ext cx="4570920" cy="303840"/>
          </a:xfrm>
          <a:prstGeom prst="rect">
            <a:avLst/>
          </a:prstGeom>
          <a:noFill/>
          <a:ln w="0">
            <a:noFill/>
          </a:ln>
        </p:spPr>
        <p:txBody>
          <a:bodyPr bIns="0" anchor="b">
            <a:noAutofit/>
          </a:bodyPr>
          <a:lstStyle>
            <a:lvl1pPr>
              <a:defRPr b="0" lang="en-CA" sz="1400" spc="-1" strike="noStrike">
                <a:latin typeface="Times New Roman"/>
              </a:defRPr>
            </a:lvl1pPr>
          </a:lstStyle>
          <a:p>
            <a:r>
              <a:rPr b="0" lang="en-CA" sz="1400" spc="-1" strike="noStrike">
                <a:latin typeface="Times New Roman"/>
              </a:rPr>
              <a:t>&lt;date/time&gt;</a:t>
            </a:r>
            <a:endParaRPr b="0" lang="en-CA" sz="1400" spc="-1" strike="noStrike">
              <a:latin typeface="Times New Roman"/>
            </a:endParaRPr>
          </a:p>
        </p:txBody>
      </p:sp>
      <p:sp>
        <p:nvSpPr>
          <p:cNvPr id="183" name="PlaceHolder 5"/>
          <p:cNvSpPr>
            <a:spLocks noGrp="1"/>
          </p:cNvSpPr>
          <p:nvPr>
            <p:ph type="body"/>
          </p:nvPr>
        </p:nvSpPr>
        <p:spPr>
          <a:xfrm>
            <a:off x="424800" y="1015200"/>
            <a:ext cx="10994400" cy="5050800"/>
          </a:xfrm>
          <a:prstGeom prst="rect">
            <a:avLst/>
          </a:prstGeom>
          <a:noFill/>
          <a:ln w="0">
            <a:noFill/>
          </a:ln>
        </p:spPr>
        <p:txBody>
          <a:bodyPr lIns="0" rIns="0" tIns="0" bIns="0" anchor="t">
            <a:normAutofit/>
          </a:bodyPr>
          <a:p>
            <a:pPr marL="432000" indent="-324000">
              <a:spcBef>
                <a:spcPts val="1134"/>
              </a:spcBef>
              <a:buClr>
                <a:srgbClr val="000000"/>
              </a:buClr>
              <a:buSzPct val="45000"/>
              <a:buFont typeface="Wingdings" charset="2"/>
              <a:buChar char=""/>
            </a:pPr>
            <a:r>
              <a:rPr b="0" lang="en-CA" sz="2400" spc="-1" strike="noStrike">
                <a:latin typeface="Nirmala UI Semilight"/>
              </a:rPr>
              <a:t>Click to edit the outline text format</a:t>
            </a:r>
            <a:endParaRPr b="0" lang="en-CA" sz="2400" spc="-1" strike="noStrike">
              <a:latin typeface="Nirmala UI Semilight"/>
            </a:endParaRPr>
          </a:p>
          <a:p>
            <a:pPr lvl="1" marL="864000" indent="-324000">
              <a:spcBef>
                <a:spcPts val="567"/>
              </a:spcBef>
              <a:buClr>
                <a:srgbClr val="000000"/>
              </a:buClr>
              <a:buSzPct val="45000"/>
              <a:buFont typeface="Wingdings" charset="2"/>
              <a:buChar char=""/>
            </a:pPr>
            <a:r>
              <a:rPr b="0" lang="en-CA" sz="1800" spc="-1" strike="noStrike">
                <a:latin typeface="Nirmala UI Semilight"/>
              </a:rPr>
              <a:t>Second Outline Level</a:t>
            </a:r>
            <a:endParaRPr b="0" lang="en-CA" sz="1800" spc="-1" strike="noStrike">
              <a:latin typeface="Nirmala UI Semilight"/>
            </a:endParaRPr>
          </a:p>
          <a:p>
            <a:pPr lvl="2" marL="1296000" indent="-288000">
              <a:spcBef>
                <a:spcPts val="850"/>
              </a:spcBef>
              <a:buClr>
                <a:srgbClr val="000000"/>
              </a:buClr>
              <a:buSzPct val="45000"/>
              <a:buFont typeface="Wingdings" charset="2"/>
              <a:buChar char=""/>
            </a:pPr>
            <a:r>
              <a:rPr b="0" lang="en-CA" sz="1400" spc="-1" strike="noStrike">
                <a:latin typeface="Nirmala UI Semilight"/>
              </a:rPr>
              <a:t>Third Outline Level</a:t>
            </a:r>
            <a:endParaRPr b="0" lang="en-CA" sz="1400" spc="-1" strike="noStrike">
              <a:latin typeface="Nirmala UI Semilight"/>
            </a:endParaRPr>
          </a:p>
          <a:p>
            <a:pPr lvl="3" marL="1728000" indent="-216000">
              <a:spcBef>
                <a:spcPts val="567"/>
              </a:spcBef>
              <a:buClr>
                <a:srgbClr val="000000"/>
              </a:buClr>
              <a:buSzPct val="75000"/>
              <a:buFont typeface="Symbol" charset="2"/>
              <a:buChar char=""/>
            </a:pPr>
            <a:r>
              <a:rPr b="0" lang="en-CA" sz="2000" spc="-1" strike="noStrike">
                <a:latin typeface="Nirmala UI Semilight"/>
              </a:rPr>
              <a:t>Fourth Outline Level</a:t>
            </a:r>
            <a:endParaRPr b="0" lang="en-CA" sz="2000" spc="-1" strike="noStrike">
              <a:latin typeface="Nirmala UI Semilight"/>
            </a:endParaRPr>
          </a:p>
          <a:p>
            <a:pPr lvl="4" marL="2160000" indent="-216000">
              <a:spcBef>
                <a:spcPts val="283"/>
              </a:spcBef>
              <a:buClr>
                <a:srgbClr val="000000"/>
              </a:buClr>
              <a:buSzPct val="45000"/>
              <a:buFont typeface="Wingdings" charset="2"/>
              <a:buChar char=""/>
            </a:pPr>
            <a:r>
              <a:rPr b="0" lang="en-CA" sz="2000" spc="-1" strike="noStrike">
                <a:latin typeface="Nirmala UI Semilight"/>
              </a:rPr>
              <a:t>Fifth Outline Level</a:t>
            </a:r>
            <a:endParaRPr b="0" lang="en-CA" sz="2000" spc="-1" strike="noStrike">
              <a:latin typeface="Nirmala UI Semilight"/>
            </a:endParaRPr>
          </a:p>
          <a:p>
            <a:pPr lvl="5" marL="2592000" indent="-216000">
              <a:spcBef>
                <a:spcPts val="283"/>
              </a:spcBef>
              <a:buClr>
                <a:srgbClr val="000000"/>
              </a:buClr>
              <a:buSzPct val="45000"/>
              <a:buFont typeface="Wingdings" charset="2"/>
              <a:buChar char=""/>
            </a:pPr>
            <a:r>
              <a:rPr b="0" lang="en-CA" sz="2000" spc="-1" strike="noStrike">
                <a:latin typeface="Nirmala UI Semilight"/>
              </a:rPr>
              <a:t>Sixth Outline Level</a:t>
            </a:r>
            <a:endParaRPr b="0" lang="en-CA" sz="2000" spc="-1" strike="noStrike">
              <a:latin typeface="Nirmala UI Semilight"/>
            </a:endParaRPr>
          </a:p>
          <a:p>
            <a:pPr lvl="6" marL="3024000" indent="-216000">
              <a:spcBef>
                <a:spcPts val="283"/>
              </a:spcBef>
              <a:buClr>
                <a:srgbClr val="000000"/>
              </a:buClr>
              <a:buSzPct val="45000"/>
              <a:buFont typeface="Wingdings" charset="2"/>
              <a:buChar char=""/>
            </a:pPr>
            <a:r>
              <a:rPr b="0" lang="en-CA" sz="2000" spc="-1" strike="noStrike">
                <a:latin typeface="Nirmala UI Semilight"/>
              </a:rPr>
              <a:t>Seventh Outline Level</a:t>
            </a:r>
            <a:endParaRPr b="0" lang="en-CA" sz="2000" spc="-1" strike="noStrike">
              <a:latin typeface="Nirmala UI Semilight"/>
            </a:endParaRPr>
          </a:p>
        </p:txBody>
      </p:sp>
    </p:spTree>
  </p:cSld>
  <p:clrMap bg1="lt1" bg2="lt2" tx1="dk1" tx2="dk2" accent1="accent1" accent2="accent2" accent3="accent3" accent4="accent4" accent5="accent5" accent6="accent6" hlink="hlink" folHlink="folHlink"/>
  <p:sldLayoutIdLst>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 id="2147483712" r:id="rId13"/>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20" name="Rectangle 6"/>
          <p:cNvSpPr/>
          <p:nvPr/>
        </p:nvSpPr>
        <p:spPr>
          <a:xfrm>
            <a:off x="12001320" y="0"/>
            <a:ext cx="189360" cy="1370520"/>
          </a:xfrm>
          <a:prstGeom prst="rect">
            <a:avLst/>
          </a:prstGeom>
          <a:solidFill>
            <a:srgbClr val="d1282e"/>
          </a:solidFill>
          <a:ln w="28440">
            <a:noFill/>
          </a:ln>
        </p:spPr>
        <p:style>
          <a:lnRef idx="0"/>
          <a:fillRef idx="0"/>
          <a:effectRef idx="0"/>
          <a:fontRef idx="minor"/>
        </p:style>
      </p:sp>
      <p:sp>
        <p:nvSpPr>
          <p:cNvPr id="221" name="Rectangle 7"/>
          <p:cNvSpPr/>
          <p:nvPr/>
        </p:nvSpPr>
        <p:spPr>
          <a:xfrm>
            <a:off x="12001320" y="1371600"/>
            <a:ext cx="189360" cy="5485320"/>
          </a:xfrm>
          <a:prstGeom prst="rect">
            <a:avLst/>
          </a:prstGeom>
          <a:solidFill>
            <a:srgbClr val="000000"/>
          </a:solidFill>
          <a:ln w="28440">
            <a:noFill/>
          </a:ln>
        </p:spPr>
        <p:style>
          <a:lnRef idx="0"/>
          <a:fillRef idx="0"/>
          <a:effectRef idx="0"/>
          <a:fontRef idx="minor"/>
        </p:style>
      </p:sp>
      <p:cxnSp>
        <p:nvCxnSpPr>
          <p:cNvPr id="222" name="Straight Connector 8"/>
          <p:cNvCxnSpPr/>
          <p:nvPr/>
        </p:nvCxnSpPr>
        <p:spPr>
          <a:xfrm>
            <a:off x="6663240" y="1656720"/>
            <a:ext cx="1080" cy="4444920"/>
          </a:xfrm>
          <a:prstGeom prst="straightConnector1">
            <a:avLst/>
          </a:prstGeom>
          <a:ln w="9360">
            <a:solidFill>
              <a:srgbClr val="9d1e23"/>
            </a:solidFill>
            <a:round/>
          </a:ln>
        </p:spPr>
      </p:cxnSp>
      <p:sp>
        <p:nvSpPr>
          <p:cNvPr id="223" name="PlaceHolder 1"/>
          <p:cNvSpPr>
            <a:spLocks noGrp="1"/>
          </p:cNvSpPr>
          <p:nvPr>
            <p:ph type="title"/>
          </p:nvPr>
        </p:nvSpPr>
        <p:spPr>
          <a:xfrm>
            <a:off x="609480" y="152640"/>
            <a:ext cx="8012160" cy="728640"/>
          </a:xfrm>
          <a:prstGeom prst="rect">
            <a:avLst/>
          </a:prstGeom>
          <a:noFill/>
          <a:ln w="0">
            <a:noFill/>
          </a:ln>
        </p:spPr>
        <p:txBody>
          <a:bodyPr lIns="0" rIns="0" tIns="0" bIns="0" anchor="ctr">
            <a:noAutofit/>
          </a:bodyPr>
          <a:p>
            <a:pPr algn="ctr">
              <a:buNone/>
            </a:pPr>
            <a:r>
              <a:rPr b="0" lang="en-CA" sz="4400" spc="-1" strike="noStrike">
                <a:latin typeface="Arial"/>
              </a:rPr>
              <a:t>Click to edit the title text format</a:t>
            </a:r>
            <a:endParaRPr b="0" lang="en-CA" sz="4400" spc="-1" strike="noStrike">
              <a:latin typeface="Arial"/>
            </a:endParaRPr>
          </a:p>
        </p:txBody>
      </p:sp>
      <p:sp>
        <p:nvSpPr>
          <p:cNvPr id="224" name="PlaceHolder 2"/>
          <p:cNvSpPr>
            <a:spLocks noGrp="1"/>
          </p:cNvSpPr>
          <p:nvPr>
            <p:ph type="body"/>
          </p:nvPr>
        </p:nvSpPr>
        <p:spPr>
          <a:xfrm>
            <a:off x="609480" y="1073880"/>
            <a:ext cx="4957200" cy="505116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CA" sz="3200" spc="-1" strike="noStrike">
                <a:latin typeface="Arial"/>
              </a:rPr>
              <a:t>Click to edit the outline text format</a:t>
            </a:r>
            <a:endParaRPr b="0" lang="en-CA" sz="3200" spc="-1" strike="noStrike">
              <a:latin typeface="Arial"/>
            </a:endParaRPr>
          </a:p>
          <a:p>
            <a:pPr lvl="1" marL="864000" indent="-324000">
              <a:spcBef>
                <a:spcPts val="1134"/>
              </a:spcBef>
              <a:buClr>
                <a:srgbClr val="000000"/>
              </a:buClr>
              <a:buSzPct val="75000"/>
              <a:buFont typeface="Symbol" charset="2"/>
              <a:buChar char=""/>
            </a:pPr>
            <a:r>
              <a:rPr b="0" lang="en-CA" sz="2800" spc="-1" strike="noStrike">
                <a:latin typeface="Arial"/>
              </a:rPr>
              <a:t>Second Outline Level</a:t>
            </a:r>
            <a:endParaRPr b="0" lang="en-CA" sz="2800" spc="-1" strike="noStrike">
              <a:latin typeface="Arial"/>
            </a:endParaRPr>
          </a:p>
          <a:p>
            <a:pPr lvl="2" marL="1296000" indent="-288000">
              <a:spcBef>
                <a:spcPts val="850"/>
              </a:spcBef>
              <a:buClr>
                <a:srgbClr val="000000"/>
              </a:buClr>
              <a:buSzPct val="45000"/>
              <a:buFont typeface="Wingdings" charset="2"/>
              <a:buChar char=""/>
            </a:pPr>
            <a:r>
              <a:rPr b="0" lang="en-CA" sz="2400" spc="-1" strike="noStrike">
                <a:latin typeface="Arial"/>
              </a:rPr>
              <a:t>Third Outline Level</a:t>
            </a:r>
            <a:endParaRPr b="0" lang="en-CA" sz="2400" spc="-1" strike="noStrike">
              <a:latin typeface="Arial"/>
            </a:endParaRPr>
          </a:p>
          <a:p>
            <a:pPr lvl="3" marL="1728000" indent="-216000">
              <a:spcBef>
                <a:spcPts val="567"/>
              </a:spcBef>
              <a:buClr>
                <a:srgbClr val="000000"/>
              </a:buClr>
              <a:buSzPct val="75000"/>
              <a:buFont typeface="Symbol" charset="2"/>
              <a:buChar char=""/>
            </a:pPr>
            <a:r>
              <a:rPr b="0" lang="en-CA" sz="2000" spc="-1" strike="noStrike">
                <a:latin typeface="Arial"/>
              </a:rPr>
              <a:t>Fourth Outline Level</a:t>
            </a:r>
            <a:endParaRPr b="0" lang="en-CA" sz="2000" spc="-1" strike="noStrike">
              <a:latin typeface="Arial"/>
            </a:endParaRPr>
          </a:p>
          <a:p>
            <a:pPr lvl="4" marL="2160000" indent="-216000">
              <a:spcBef>
                <a:spcPts val="283"/>
              </a:spcBef>
              <a:buClr>
                <a:srgbClr val="000000"/>
              </a:buClr>
              <a:buSzPct val="45000"/>
              <a:buFont typeface="Wingdings" charset="2"/>
              <a:buChar char=""/>
            </a:pPr>
            <a:r>
              <a:rPr b="0" lang="en-CA" sz="2000" spc="-1" strike="noStrike">
                <a:latin typeface="Arial"/>
              </a:rPr>
              <a:t>Fifth Outline Level</a:t>
            </a:r>
            <a:endParaRPr b="0" lang="en-CA" sz="2000" spc="-1" strike="noStrike">
              <a:latin typeface="Arial"/>
            </a:endParaRPr>
          </a:p>
          <a:p>
            <a:pPr lvl="5" marL="2592000" indent="-216000">
              <a:spcBef>
                <a:spcPts val="283"/>
              </a:spcBef>
              <a:buClr>
                <a:srgbClr val="000000"/>
              </a:buClr>
              <a:buSzPct val="45000"/>
              <a:buFont typeface="Wingdings" charset="2"/>
              <a:buChar char=""/>
            </a:pPr>
            <a:r>
              <a:rPr b="0" lang="en-CA" sz="2000" spc="-1" strike="noStrike">
                <a:latin typeface="Arial"/>
              </a:rPr>
              <a:t>Sixth Outline Level</a:t>
            </a:r>
            <a:endParaRPr b="0" lang="en-CA" sz="2000" spc="-1" strike="noStrike">
              <a:latin typeface="Arial"/>
            </a:endParaRPr>
          </a:p>
          <a:p>
            <a:pPr lvl="6" marL="3024000" indent="-216000">
              <a:spcBef>
                <a:spcPts val="283"/>
              </a:spcBef>
              <a:buClr>
                <a:srgbClr val="000000"/>
              </a:buClr>
              <a:buSzPct val="45000"/>
              <a:buFont typeface="Wingdings" charset="2"/>
              <a:buChar char=""/>
            </a:pPr>
            <a:r>
              <a:rPr b="0" lang="en-CA" sz="2000" spc="-1" strike="noStrike">
                <a:latin typeface="Arial"/>
              </a:rPr>
              <a:t>Seventh Outline Level</a:t>
            </a:r>
            <a:endParaRPr b="0" lang="en-CA" sz="2000" spc="-1" strike="noStrike">
              <a:latin typeface="Arial"/>
            </a:endParaRPr>
          </a:p>
        </p:txBody>
      </p:sp>
      <p:sp>
        <p:nvSpPr>
          <p:cNvPr id="225" name="PlaceHolder 3"/>
          <p:cNvSpPr>
            <a:spLocks noGrp="1"/>
          </p:cNvSpPr>
          <p:nvPr>
            <p:ph type="body"/>
          </p:nvPr>
        </p:nvSpPr>
        <p:spPr>
          <a:xfrm>
            <a:off x="5815440" y="1073880"/>
            <a:ext cx="4957200" cy="505116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CA" sz="3200" spc="-1" strike="noStrike">
                <a:latin typeface="Arial"/>
              </a:rPr>
              <a:t>Click to edit the outline text format</a:t>
            </a:r>
            <a:endParaRPr b="0" lang="en-CA" sz="3200" spc="-1" strike="noStrike">
              <a:latin typeface="Arial"/>
            </a:endParaRPr>
          </a:p>
          <a:p>
            <a:pPr lvl="1" marL="864000" indent="-324000">
              <a:spcBef>
                <a:spcPts val="1134"/>
              </a:spcBef>
              <a:buClr>
                <a:srgbClr val="000000"/>
              </a:buClr>
              <a:buSzPct val="75000"/>
              <a:buFont typeface="Symbol" charset="2"/>
              <a:buChar char=""/>
            </a:pPr>
            <a:r>
              <a:rPr b="0" lang="en-CA" sz="2800" spc="-1" strike="noStrike">
                <a:latin typeface="Arial"/>
              </a:rPr>
              <a:t>Second Outline Level</a:t>
            </a:r>
            <a:endParaRPr b="0" lang="en-CA" sz="2800" spc="-1" strike="noStrike">
              <a:latin typeface="Arial"/>
            </a:endParaRPr>
          </a:p>
          <a:p>
            <a:pPr lvl="2" marL="1296000" indent="-288000">
              <a:spcBef>
                <a:spcPts val="850"/>
              </a:spcBef>
              <a:buClr>
                <a:srgbClr val="000000"/>
              </a:buClr>
              <a:buSzPct val="45000"/>
              <a:buFont typeface="Wingdings" charset="2"/>
              <a:buChar char=""/>
            </a:pPr>
            <a:r>
              <a:rPr b="0" lang="en-CA" sz="2400" spc="-1" strike="noStrike">
                <a:latin typeface="Arial"/>
              </a:rPr>
              <a:t>Third Outline Level</a:t>
            </a:r>
            <a:endParaRPr b="0" lang="en-CA" sz="2400" spc="-1" strike="noStrike">
              <a:latin typeface="Arial"/>
            </a:endParaRPr>
          </a:p>
          <a:p>
            <a:pPr lvl="3" marL="1728000" indent="-216000">
              <a:spcBef>
                <a:spcPts val="567"/>
              </a:spcBef>
              <a:buClr>
                <a:srgbClr val="000000"/>
              </a:buClr>
              <a:buSzPct val="75000"/>
              <a:buFont typeface="Symbol" charset="2"/>
              <a:buChar char=""/>
            </a:pPr>
            <a:r>
              <a:rPr b="0" lang="en-CA" sz="2000" spc="-1" strike="noStrike">
                <a:latin typeface="Arial"/>
              </a:rPr>
              <a:t>Fourth Outline Level</a:t>
            </a:r>
            <a:endParaRPr b="0" lang="en-CA" sz="2000" spc="-1" strike="noStrike">
              <a:latin typeface="Arial"/>
            </a:endParaRPr>
          </a:p>
          <a:p>
            <a:pPr lvl="4" marL="2160000" indent="-216000">
              <a:spcBef>
                <a:spcPts val="283"/>
              </a:spcBef>
              <a:buClr>
                <a:srgbClr val="000000"/>
              </a:buClr>
              <a:buSzPct val="45000"/>
              <a:buFont typeface="Wingdings" charset="2"/>
              <a:buChar char=""/>
            </a:pPr>
            <a:r>
              <a:rPr b="0" lang="en-CA" sz="2000" spc="-1" strike="noStrike">
                <a:latin typeface="Arial"/>
              </a:rPr>
              <a:t>Fifth Outline Level</a:t>
            </a:r>
            <a:endParaRPr b="0" lang="en-CA" sz="2000" spc="-1" strike="noStrike">
              <a:latin typeface="Arial"/>
            </a:endParaRPr>
          </a:p>
          <a:p>
            <a:pPr lvl="5" marL="2592000" indent="-216000">
              <a:spcBef>
                <a:spcPts val="283"/>
              </a:spcBef>
              <a:buClr>
                <a:srgbClr val="000000"/>
              </a:buClr>
              <a:buSzPct val="45000"/>
              <a:buFont typeface="Wingdings" charset="2"/>
              <a:buChar char=""/>
            </a:pPr>
            <a:r>
              <a:rPr b="0" lang="en-CA" sz="2000" spc="-1" strike="noStrike">
                <a:latin typeface="Arial"/>
              </a:rPr>
              <a:t>Sixth Outline Level</a:t>
            </a:r>
            <a:endParaRPr b="0" lang="en-CA" sz="2000" spc="-1" strike="noStrike">
              <a:latin typeface="Arial"/>
            </a:endParaRPr>
          </a:p>
          <a:p>
            <a:pPr lvl="6" marL="3024000" indent="-216000">
              <a:spcBef>
                <a:spcPts val="283"/>
              </a:spcBef>
              <a:buClr>
                <a:srgbClr val="000000"/>
              </a:buClr>
              <a:buSzPct val="45000"/>
              <a:buFont typeface="Wingdings" charset="2"/>
              <a:buChar char=""/>
            </a:pPr>
            <a:r>
              <a:rPr b="0" lang="en-CA" sz="2000" spc="-1" strike="noStrike">
                <a:latin typeface="Arial"/>
              </a:rPr>
              <a:t>Seventh Outline Level</a:t>
            </a:r>
            <a:endParaRPr b="0" lang="en-CA" sz="2000" spc="-1" strike="noStrike">
              <a:latin typeface="Arial"/>
            </a:endParaRPr>
          </a:p>
        </p:txBody>
      </p:sp>
      <p:sp>
        <p:nvSpPr>
          <p:cNvPr id="226" name="PlaceHolder 4"/>
          <p:cNvSpPr>
            <a:spLocks noGrp="1"/>
          </p:cNvSpPr>
          <p:nvPr>
            <p:ph type="ftr" idx="14"/>
          </p:nvPr>
        </p:nvSpPr>
        <p:spPr>
          <a:xfrm>
            <a:off x="609480" y="6492960"/>
            <a:ext cx="4570920" cy="282600"/>
          </a:xfrm>
          <a:prstGeom prst="rect">
            <a:avLst/>
          </a:prstGeom>
          <a:noFill/>
          <a:ln w="0">
            <a:noFill/>
          </a:ln>
        </p:spPr>
        <p:txBody>
          <a:bodyPr anchor="t">
            <a:noAutofit/>
          </a:bodyPr>
          <a:lstStyle>
            <a:lvl1pPr>
              <a:lnSpc>
                <a:spcPct val="100000"/>
              </a:lnSpc>
              <a:buNone/>
              <a:tabLst>
                <a:tab algn="l" pos="0"/>
              </a:tabLst>
              <a:defRPr b="0" lang="en-CA" sz="1000" spc="-1" strike="noStrike">
                <a:solidFill>
                  <a:srgbClr val="000000"/>
                </a:solidFill>
                <a:latin typeface="Arial"/>
              </a:defRPr>
            </a:lvl1pPr>
          </a:lstStyle>
          <a:p>
            <a:pPr>
              <a:lnSpc>
                <a:spcPct val="100000"/>
              </a:lnSpc>
              <a:buNone/>
              <a:tabLst>
                <a:tab algn="l" pos="0"/>
              </a:tabLst>
            </a:pPr>
            <a:r>
              <a:rPr b="0" lang="en-CA" sz="1000" spc="-1" strike="noStrike">
                <a:solidFill>
                  <a:srgbClr val="000000"/>
                </a:solidFill>
                <a:latin typeface="Arial"/>
              </a:rPr>
              <a:t>&lt;footer&gt;</a:t>
            </a:r>
            <a:endParaRPr b="0" lang="en-CA" sz="1000" spc="-1" strike="noStrike">
              <a:latin typeface="Times New Roman"/>
            </a:endParaRPr>
          </a:p>
        </p:txBody>
      </p:sp>
      <p:sp>
        <p:nvSpPr>
          <p:cNvPr id="227" name="PlaceHolder 5"/>
          <p:cNvSpPr>
            <a:spLocks noGrp="1"/>
          </p:cNvSpPr>
          <p:nvPr>
            <p:ph type="sldNum" idx="15"/>
          </p:nvPr>
        </p:nvSpPr>
        <p:spPr>
          <a:xfrm rot="16200000">
            <a:off x="11188800" y="5825520"/>
            <a:ext cx="1314720" cy="485640"/>
          </a:xfrm>
          <a:prstGeom prst="rect">
            <a:avLst/>
          </a:prstGeom>
          <a:noFill/>
          <a:ln w="0">
            <a:noFill/>
          </a:ln>
        </p:spPr>
        <p:txBody>
          <a:bodyPr anchor="ctr">
            <a:noAutofit/>
          </a:bodyPr>
          <a:lstStyle>
            <a:lvl1pPr>
              <a:lnSpc>
                <a:spcPct val="100000"/>
              </a:lnSpc>
              <a:buNone/>
              <a:tabLst>
                <a:tab algn="l" pos="0"/>
              </a:tabLst>
              <a:defRPr b="1" lang="en-US" sz="2400" spc="-1" strike="noStrike">
                <a:solidFill>
                  <a:srgbClr val="d1282e"/>
                </a:solidFill>
                <a:latin typeface="Arial"/>
              </a:defRPr>
            </a:lvl1pPr>
          </a:lstStyle>
          <a:p>
            <a:pPr>
              <a:lnSpc>
                <a:spcPct val="100000"/>
              </a:lnSpc>
              <a:buNone/>
              <a:tabLst>
                <a:tab algn="l" pos="0"/>
              </a:tabLst>
            </a:pPr>
            <a:fld id="{CBCED122-F79A-4AB5-922D-5EB1C26DF5EA}" type="slidenum">
              <a:rPr b="1" lang="en-US" sz="2400" spc="-1" strike="noStrike">
                <a:solidFill>
                  <a:srgbClr val="d1282e"/>
                </a:solidFill>
                <a:latin typeface="Arial"/>
              </a:rPr>
              <a:t>&lt;number&gt;</a:t>
            </a:fld>
            <a:endParaRPr b="0" lang="en-CA" sz="2400" spc="-1" strike="noStrike">
              <a:latin typeface="Times New Roman"/>
            </a:endParaRPr>
          </a:p>
        </p:txBody>
      </p:sp>
      <p:sp>
        <p:nvSpPr>
          <p:cNvPr id="228" name="PlaceHolder 6"/>
          <p:cNvSpPr>
            <a:spLocks noGrp="1"/>
          </p:cNvSpPr>
          <p:nvPr>
            <p:ph type="dt" idx="16"/>
          </p:nvPr>
        </p:nvSpPr>
        <p:spPr>
          <a:xfrm>
            <a:off x="609480" y="6172200"/>
            <a:ext cx="4570920" cy="303840"/>
          </a:xfrm>
          <a:prstGeom prst="rect">
            <a:avLst/>
          </a:prstGeom>
          <a:noFill/>
          <a:ln w="0">
            <a:noFill/>
          </a:ln>
        </p:spPr>
        <p:txBody>
          <a:bodyPr bIns="0" anchor="b">
            <a:noAutofit/>
          </a:bodyPr>
          <a:lstStyle>
            <a:lvl1pPr>
              <a:defRPr b="0" lang="en-CA" sz="1400" spc="-1" strike="noStrike">
                <a:latin typeface="Times New Roman"/>
              </a:defRPr>
            </a:lvl1pPr>
          </a:lstStyle>
          <a:p>
            <a:r>
              <a:rPr b="0" lang="en-CA" sz="1400" spc="-1" strike="noStrike">
                <a:latin typeface="Times New Roman"/>
              </a:rPr>
              <a:t>&lt;date/time&gt;</a:t>
            </a:r>
            <a:endParaRPr b="0" lang="en-CA" sz="14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 id="2147483724" r:id="rId12"/>
    <p:sldLayoutId id="2147483725" r:id="rId13"/>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65" name="Rectangle 6"/>
          <p:cNvSpPr/>
          <p:nvPr/>
        </p:nvSpPr>
        <p:spPr>
          <a:xfrm>
            <a:off x="12001320" y="0"/>
            <a:ext cx="190080" cy="1371240"/>
          </a:xfrm>
          <a:prstGeom prst="rect">
            <a:avLst/>
          </a:prstGeom>
          <a:solidFill>
            <a:srgbClr val="d1282e"/>
          </a:solidFill>
          <a:ln w="28440">
            <a:noFill/>
          </a:ln>
        </p:spPr>
        <p:style>
          <a:lnRef idx="0"/>
          <a:fillRef idx="0"/>
          <a:effectRef idx="0"/>
          <a:fontRef idx="minor"/>
        </p:style>
      </p:sp>
      <p:sp>
        <p:nvSpPr>
          <p:cNvPr id="266" name="Rectangle 7"/>
          <p:cNvSpPr/>
          <p:nvPr/>
        </p:nvSpPr>
        <p:spPr>
          <a:xfrm>
            <a:off x="12001320" y="1371600"/>
            <a:ext cx="190080" cy="5486040"/>
          </a:xfrm>
          <a:prstGeom prst="rect">
            <a:avLst/>
          </a:prstGeom>
          <a:solidFill>
            <a:srgbClr val="000000"/>
          </a:solidFill>
          <a:ln w="28440">
            <a:noFill/>
          </a:ln>
        </p:spPr>
        <p:style>
          <a:lnRef idx="0"/>
          <a:fillRef idx="0"/>
          <a:effectRef idx="0"/>
          <a:fontRef idx="minor"/>
        </p:style>
      </p:sp>
      <p:sp>
        <p:nvSpPr>
          <p:cNvPr id="267" name="PlaceHolder 1"/>
          <p:cNvSpPr>
            <a:spLocks noGrp="1"/>
          </p:cNvSpPr>
          <p:nvPr>
            <p:ph type="title"/>
          </p:nvPr>
        </p:nvSpPr>
        <p:spPr>
          <a:xfrm>
            <a:off x="609480" y="152640"/>
            <a:ext cx="7721280" cy="1371240"/>
          </a:xfrm>
          <a:prstGeom prst="rect">
            <a:avLst/>
          </a:prstGeom>
          <a:noFill/>
          <a:ln w="0">
            <a:noFill/>
          </a:ln>
        </p:spPr>
        <p:txBody>
          <a:bodyPr anchor="b">
            <a:noAutofit/>
          </a:bodyPr>
          <a:p>
            <a:pPr>
              <a:lnSpc>
                <a:spcPct val="100000"/>
              </a:lnSpc>
              <a:buNone/>
            </a:pPr>
            <a:r>
              <a:rPr b="0" lang="en-US" sz="3600" spc="-60" strike="noStrike" cap="all">
                <a:solidFill>
                  <a:srgbClr val="d1282e"/>
                </a:solidFill>
                <a:latin typeface="Arial Black"/>
              </a:rPr>
              <a:t>Click to edit Master title style</a:t>
            </a:r>
            <a:endParaRPr b="0" lang="en-US" sz="3600" spc="-1" strike="noStrike">
              <a:solidFill>
                <a:srgbClr val="000000"/>
              </a:solidFill>
              <a:latin typeface="Arial"/>
            </a:endParaRPr>
          </a:p>
        </p:txBody>
      </p:sp>
      <p:sp>
        <p:nvSpPr>
          <p:cNvPr id="268" name="PlaceHolder 2"/>
          <p:cNvSpPr>
            <a:spLocks noGrp="1"/>
          </p:cNvSpPr>
          <p:nvPr>
            <p:ph type="body"/>
          </p:nvPr>
        </p:nvSpPr>
        <p:spPr>
          <a:xfrm>
            <a:off x="2174400" y="1574640"/>
            <a:ext cx="4388760" cy="4525560"/>
          </a:xfrm>
          <a:prstGeom prst="rect">
            <a:avLst/>
          </a:prstGeom>
          <a:noFill/>
          <a:ln w="0">
            <a:noFill/>
          </a:ln>
        </p:spPr>
        <p:txBody>
          <a:bodyPr anchor="t">
            <a:noAutofit/>
          </a:bodyPr>
          <a:p>
            <a:pPr marL="432000" indent="-324000">
              <a:lnSpc>
                <a:spcPct val="100000"/>
              </a:lnSpc>
              <a:spcBef>
                <a:spcPts val="561"/>
              </a:spcBef>
              <a:spcAft>
                <a:spcPts val="601"/>
              </a:spcAft>
              <a:buClr>
                <a:srgbClr val="000000"/>
              </a:buClr>
              <a:buSzPct val="45000"/>
              <a:buFont typeface="Wingdings" charset="2"/>
              <a:buChar char=""/>
              <a:tabLst>
                <a:tab algn="l" pos="0"/>
              </a:tabLst>
            </a:pPr>
            <a:r>
              <a:rPr b="1" lang="en-US" sz="2800" spc="-1" strike="noStrike">
                <a:solidFill>
                  <a:srgbClr val="000000"/>
                </a:solidFill>
                <a:latin typeface="Arial"/>
              </a:rPr>
              <a:t>Edit Master text styles</a:t>
            </a:r>
            <a:endParaRPr b="1" lang="en-US" sz="2800" spc="-1" strike="noStrike">
              <a:solidFill>
                <a:srgbClr val="000000"/>
              </a:solidFill>
              <a:latin typeface="Arial"/>
            </a:endParaRPr>
          </a:p>
          <a:p>
            <a:pPr lvl="1" marL="864000" indent="-324000">
              <a:lnSpc>
                <a:spcPct val="100000"/>
              </a:lnSpc>
              <a:spcBef>
                <a:spcPts val="479"/>
              </a:spcBef>
              <a:buClr>
                <a:srgbClr val="000000"/>
              </a:buClr>
              <a:buSzPct val="75000"/>
              <a:buFont typeface="Symbol" charset="2"/>
              <a:buChar char=""/>
              <a:tabLst>
                <a:tab algn="l" pos="0"/>
              </a:tabLst>
            </a:pPr>
            <a:r>
              <a:rPr b="0" lang="en-US" sz="2400" spc="-1" strike="noStrike">
                <a:solidFill>
                  <a:srgbClr val="000000"/>
                </a:solidFill>
                <a:latin typeface="Arial"/>
              </a:rPr>
              <a:t>Second level</a:t>
            </a:r>
            <a:endParaRPr b="0" lang="en-US" sz="2400" spc="-1" strike="noStrike">
              <a:solidFill>
                <a:srgbClr val="000000"/>
              </a:solidFill>
              <a:latin typeface="Arial"/>
            </a:endParaRPr>
          </a:p>
          <a:p>
            <a:pPr lvl="2" marL="1296000" indent="-288000">
              <a:lnSpc>
                <a:spcPct val="100000"/>
              </a:lnSpc>
              <a:spcBef>
                <a:spcPts val="400"/>
              </a:spcBef>
              <a:buClr>
                <a:srgbClr val="000000"/>
              </a:buClr>
              <a:buSzPct val="45000"/>
              <a:buFont typeface="Wingdings" charset="2"/>
              <a:buChar char=""/>
              <a:tabLst>
                <a:tab algn="l" pos="0"/>
              </a:tabLst>
            </a:pPr>
            <a:r>
              <a:rPr b="0" lang="en-US" sz="2000" spc="-1" strike="noStrike">
                <a:solidFill>
                  <a:srgbClr val="000000"/>
                </a:solidFill>
                <a:latin typeface="Arial"/>
              </a:rPr>
              <a:t>Third level</a:t>
            </a:r>
            <a:endParaRPr b="0" lang="en-US" sz="2000" spc="-1" strike="noStrike">
              <a:solidFill>
                <a:srgbClr val="000000"/>
              </a:solidFill>
              <a:latin typeface="Arial"/>
            </a:endParaRPr>
          </a:p>
          <a:p>
            <a:pPr lvl="3" marL="1728000" indent="-216000">
              <a:lnSpc>
                <a:spcPct val="100000"/>
              </a:lnSpc>
              <a:spcBef>
                <a:spcPts val="360"/>
              </a:spcBef>
              <a:buClr>
                <a:srgbClr val="000000"/>
              </a:buClr>
              <a:buSzPct val="75000"/>
              <a:buFont typeface="Symbol" charset="2"/>
              <a:buChar char=""/>
              <a:tabLst>
                <a:tab algn="l" pos="0"/>
              </a:tabLst>
            </a:pPr>
            <a:r>
              <a:rPr b="0" lang="en-US" sz="1800" spc="-1" strike="noStrike">
                <a:solidFill>
                  <a:srgbClr val="000000"/>
                </a:solidFill>
                <a:latin typeface="Arial"/>
              </a:rPr>
              <a:t>Fourth level</a:t>
            </a:r>
            <a:endParaRPr b="0" lang="en-US" sz="1800" spc="-1" strike="noStrike">
              <a:solidFill>
                <a:srgbClr val="000000"/>
              </a:solidFill>
              <a:latin typeface="Arial"/>
            </a:endParaRPr>
          </a:p>
          <a:p>
            <a:pPr lvl="4" marL="2160000" indent="-216000">
              <a:lnSpc>
                <a:spcPct val="100000"/>
              </a:lnSpc>
              <a:spcBef>
                <a:spcPts val="360"/>
              </a:spcBef>
              <a:buClr>
                <a:srgbClr val="000000"/>
              </a:buClr>
              <a:buSzPct val="45000"/>
              <a:buFont typeface="Wingdings" charset="2"/>
              <a:buChar char=""/>
              <a:tabLst>
                <a:tab algn="l" pos="0"/>
              </a:tabLst>
            </a:pPr>
            <a:r>
              <a:rPr b="0" lang="en-US" sz="1800" spc="-1" strike="noStrike">
                <a:solidFill>
                  <a:srgbClr val="000000"/>
                </a:solidFill>
                <a:latin typeface="Arial"/>
              </a:rPr>
              <a:t>Fifth level</a:t>
            </a:r>
            <a:endParaRPr b="0" lang="en-US" sz="1800" spc="-1" strike="noStrike">
              <a:solidFill>
                <a:srgbClr val="000000"/>
              </a:solidFill>
              <a:latin typeface="Arial"/>
            </a:endParaRPr>
          </a:p>
        </p:txBody>
      </p:sp>
      <p:sp>
        <p:nvSpPr>
          <p:cNvPr id="269" name="PlaceHolder 3"/>
          <p:cNvSpPr>
            <a:spLocks noGrp="1"/>
          </p:cNvSpPr>
          <p:nvPr>
            <p:ph type="body"/>
          </p:nvPr>
        </p:nvSpPr>
        <p:spPr>
          <a:xfrm>
            <a:off x="6786720" y="1574640"/>
            <a:ext cx="4388760" cy="4525560"/>
          </a:xfrm>
          <a:prstGeom prst="rect">
            <a:avLst/>
          </a:prstGeom>
          <a:noFill/>
          <a:ln w="0">
            <a:noFill/>
          </a:ln>
        </p:spPr>
        <p:txBody>
          <a:bodyPr anchor="t">
            <a:noAutofit/>
          </a:bodyPr>
          <a:p>
            <a:pPr>
              <a:lnSpc>
                <a:spcPct val="100000"/>
              </a:lnSpc>
              <a:spcBef>
                <a:spcPts val="561"/>
              </a:spcBef>
              <a:spcAft>
                <a:spcPts val="601"/>
              </a:spcAft>
              <a:buNone/>
              <a:tabLst>
                <a:tab algn="l" pos="0"/>
              </a:tabLst>
            </a:pPr>
            <a:r>
              <a:rPr b="1" lang="en-US" sz="2800" spc="-1" strike="noStrike">
                <a:solidFill>
                  <a:srgbClr val="000000"/>
                </a:solidFill>
                <a:latin typeface="Arial"/>
              </a:rPr>
              <a:t>Edit Master text styles</a:t>
            </a:r>
            <a:endParaRPr b="1" lang="en-US" sz="2800" spc="-1" strike="noStrike">
              <a:solidFill>
                <a:srgbClr val="000000"/>
              </a:solidFill>
              <a:latin typeface="Arial"/>
            </a:endParaRPr>
          </a:p>
          <a:p>
            <a:pPr lvl="1" marL="457200" indent="-182880">
              <a:lnSpc>
                <a:spcPct val="100000"/>
              </a:lnSpc>
              <a:spcBef>
                <a:spcPts val="479"/>
              </a:spcBef>
              <a:buClr>
                <a:srgbClr val="d1282e"/>
              </a:buClr>
              <a:buFont typeface="Arial"/>
              <a:buChar char="•"/>
              <a:tabLst>
                <a:tab algn="l" pos="0"/>
              </a:tabLst>
            </a:pPr>
            <a:r>
              <a:rPr b="0" lang="en-US" sz="2400" spc="-1" strike="noStrike">
                <a:solidFill>
                  <a:srgbClr val="000000"/>
                </a:solidFill>
                <a:latin typeface="Arial"/>
              </a:rPr>
              <a:t>Second level</a:t>
            </a:r>
            <a:endParaRPr b="0" lang="en-US" sz="2400" spc="-1" strike="noStrike">
              <a:solidFill>
                <a:srgbClr val="000000"/>
              </a:solidFill>
              <a:latin typeface="Arial"/>
            </a:endParaRPr>
          </a:p>
          <a:p>
            <a:pPr lvl="2" marL="1143000" indent="-228600">
              <a:lnSpc>
                <a:spcPct val="100000"/>
              </a:lnSpc>
              <a:spcBef>
                <a:spcPts val="400"/>
              </a:spcBef>
              <a:buClr>
                <a:srgbClr val="d1282e"/>
              </a:buClr>
              <a:buFont typeface="Arial"/>
              <a:buChar char="•"/>
              <a:tabLst>
                <a:tab algn="l" pos="0"/>
              </a:tabLst>
            </a:pPr>
            <a:r>
              <a:rPr b="0" lang="en-US" sz="2000" spc="-1" strike="noStrike">
                <a:solidFill>
                  <a:srgbClr val="000000"/>
                </a:solidFill>
                <a:latin typeface="Arial"/>
              </a:rPr>
              <a:t>Third level</a:t>
            </a:r>
            <a:endParaRPr b="0" lang="en-US" sz="2000" spc="-1" strike="noStrike">
              <a:solidFill>
                <a:srgbClr val="000000"/>
              </a:solidFill>
              <a:latin typeface="Arial"/>
            </a:endParaRPr>
          </a:p>
          <a:p>
            <a:pPr lvl="3" marL="1600200" indent="-228600">
              <a:lnSpc>
                <a:spcPct val="100000"/>
              </a:lnSpc>
              <a:spcBef>
                <a:spcPts val="360"/>
              </a:spcBef>
              <a:buClr>
                <a:srgbClr val="d1282e"/>
              </a:buClr>
              <a:buFont typeface="Arial"/>
              <a:buChar char="•"/>
              <a:tabLst>
                <a:tab algn="l" pos="0"/>
              </a:tabLst>
            </a:pPr>
            <a:r>
              <a:rPr b="0" lang="en-US" sz="1800" spc="-1" strike="noStrike">
                <a:solidFill>
                  <a:srgbClr val="000000"/>
                </a:solidFill>
                <a:latin typeface="Arial"/>
              </a:rPr>
              <a:t>Fourth level</a:t>
            </a:r>
            <a:endParaRPr b="0" lang="en-US" sz="1800" spc="-1" strike="noStrike">
              <a:solidFill>
                <a:srgbClr val="000000"/>
              </a:solidFill>
              <a:latin typeface="Arial"/>
            </a:endParaRPr>
          </a:p>
          <a:p>
            <a:pPr lvl="4" marL="2057400" indent="-228600">
              <a:lnSpc>
                <a:spcPct val="100000"/>
              </a:lnSpc>
              <a:spcBef>
                <a:spcPts val="360"/>
              </a:spcBef>
              <a:buClr>
                <a:srgbClr val="d1282e"/>
              </a:buClr>
              <a:buFont typeface="Arial"/>
              <a:buChar char="•"/>
              <a:tabLst>
                <a:tab algn="l" pos="0"/>
              </a:tabLst>
            </a:pPr>
            <a:r>
              <a:rPr b="0" lang="en-US" sz="1800" spc="-1" strike="noStrike">
                <a:solidFill>
                  <a:srgbClr val="000000"/>
                </a:solidFill>
                <a:latin typeface="Arial"/>
              </a:rPr>
              <a:t>Fifth level</a:t>
            </a:r>
            <a:endParaRPr b="0" lang="en-US" sz="1800" spc="-1" strike="noStrike">
              <a:solidFill>
                <a:srgbClr val="000000"/>
              </a:solidFill>
              <a:latin typeface="Arial"/>
            </a:endParaRPr>
          </a:p>
        </p:txBody>
      </p:sp>
      <p:sp>
        <p:nvSpPr>
          <p:cNvPr id="270" name="PlaceHolder 4"/>
          <p:cNvSpPr>
            <a:spLocks noGrp="1"/>
          </p:cNvSpPr>
          <p:nvPr>
            <p:ph type="dt" idx="17"/>
          </p:nvPr>
        </p:nvSpPr>
        <p:spPr>
          <a:xfrm>
            <a:off x="609480" y="6172200"/>
            <a:ext cx="4571640" cy="304560"/>
          </a:xfrm>
          <a:prstGeom prst="rect">
            <a:avLst/>
          </a:prstGeom>
          <a:noFill/>
          <a:ln w="0">
            <a:noFill/>
          </a:ln>
        </p:spPr>
        <p:txBody>
          <a:bodyPr bIns="0" anchor="b">
            <a:noAutofit/>
          </a:bodyPr>
          <a:lstStyle>
            <a:lvl1pPr>
              <a:lnSpc>
                <a:spcPct val="100000"/>
              </a:lnSpc>
              <a:buNone/>
              <a:defRPr b="0" lang="en-US" sz="1000" spc="-1" strike="noStrike">
                <a:solidFill>
                  <a:srgbClr val="000000"/>
                </a:solidFill>
                <a:latin typeface="Arial"/>
              </a:defRPr>
            </a:lvl1pPr>
          </a:lstStyle>
          <a:p>
            <a:pPr>
              <a:lnSpc>
                <a:spcPct val="100000"/>
              </a:lnSpc>
              <a:buNone/>
            </a:pPr>
            <a:r>
              <a:rPr b="0" lang="en-US" sz="1000" spc="-1" strike="noStrike">
                <a:solidFill>
                  <a:srgbClr val="000000"/>
                </a:solidFill>
                <a:latin typeface="Arial"/>
              </a:rPr>
              <a:t>&lt;date/time&gt;</a:t>
            </a:r>
            <a:endParaRPr b="0" lang="en-CA" sz="1000" spc="-1" strike="noStrike">
              <a:latin typeface="Times New Roman"/>
            </a:endParaRPr>
          </a:p>
        </p:txBody>
      </p:sp>
      <p:sp>
        <p:nvSpPr>
          <p:cNvPr id="271" name="PlaceHolder 5"/>
          <p:cNvSpPr>
            <a:spLocks noGrp="1"/>
          </p:cNvSpPr>
          <p:nvPr>
            <p:ph type="ftr" idx="18"/>
          </p:nvPr>
        </p:nvSpPr>
        <p:spPr>
          <a:xfrm>
            <a:off x="609480" y="6492960"/>
            <a:ext cx="4571640" cy="283320"/>
          </a:xfrm>
          <a:prstGeom prst="rect">
            <a:avLst/>
          </a:prstGeom>
          <a:noFill/>
          <a:ln w="0">
            <a:noFill/>
          </a:ln>
        </p:spPr>
        <p:txBody>
          <a:bodyPr anchor="t">
            <a:noAutofit/>
          </a:bodyPr>
          <a:lstStyle>
            <a:lvl1pPr>
              <a:lnSpc>
                <a:spcPct val="100000"/>
              </a:lnSpc>
              <a:buNone/>
              <a:defRPr b="0" lang="en-CA" sz="1000" spc="-1" strike="noStrike">
                <a:solidFill>
                  <a:srgbClr val="000000"/>
                </a:solidFill>
                <a:latin typeface="Arial"/>
              </a:defRPr>
            </a:lvl1pPr>
          </a:lstStyle>
          <a:p>
            <a:pPr>
              <a:lnSpc>
                <a:spcPct val="100000"/>
              </a:lnSpc>
              <a:buNone/>
            </a:pPr>
            <a:r>
              <a:rPr b="0" lang="en-CA" sz="1000" spc="-1" strike="noStrike">
                <a:solidFill>
                  <a:srgbClr val="000000"/>
                </a:solidFill>
                <a:latin typeface="Arial"/>
              </a:rPr>
              <a:t>&lt;footer&gt;</a:t>
            </a:r>
            <a:endParaRPr b="0" lang="en-CA" sz="1000" spc="-1" strike="noStrike">
              <a:latin typeface="Times New Roman"/>
            </a:endParaRPr>
          </a:p>
        </p:txBody>
      </p:sp>
      <p:sp>
        <p:nvSpPr>
          <p:cNvPr id="272" name="PlaceHolder 6"/>
          <p:cNvSpPr>
            <a:spLocks noGrp="1"/>
          </p:cNvSpPr>
          <p:nvPr>
            <p:ph type="sldNum" idx="19"/>
          </p:nvPr>
        </p:nvSpPr>
        <p:spPr>
          <a:xfrm rot="16200000">
            <a:off x="11188800" y="5824800"/>
            <a:ext cx="1315440" cy="486360"/>
          </a:xfrm>
          <a:prstGeom prst="rect">
            <a:avLst/>
          </a:prstGeom>
          <a:noFill/>
          <a:ln w="0">
            <a:noFill/>
          </a:ln>
        </p:spPr>
        <p:txBody>
          <a:bodyPr anchor="ctr">
            <a:noAutofit/>
          </a:bodyPr>
          <a:lstStyle>
            <a:lvl1pPr>
              <a:lnSpc>
                <a:spcPct val="100000"/>
              </a:lnSpc>
              <a:buNone/>
              <a:defRPr b="1" lang="en-US" sz="2400" spc="-1" strike="noStrike">
                <a:solidFill>
                  <a:srgbClr val="d1282e"/>
                </a:solidFill>
                <a:latin typeface="Arial"/>
              </a:defRPr>
            </a:lvl1pPr>
          </a:lstStyle>
          <a:p>
            <a:pPr>
              <a:lnSpc>
                <a:spcPct val="100000"/>
              </a:lnSpc>
              <a:buNone/>
            </a:pPr>
            <a:fld id="{46A6F008-796C-489B-93D6-CD991948CC92}" type="slidenum">
              <a:rPr b="1" lang="en-US" sz="2400" spc="-1" strike="noStrike">
                <a:solidFill>
                  <a:srgbClr val="d1282e"/>
                </a:solidFill>
                <a:latin typeface="Arial"/>
              </a:rPr>
              <a:t>&lt;number&gt;</a:t>
            </a:fld>
            <a:endParaRPr b="0" lang="en-CA" sz="2400" spc="-1" strike="noStrike">
              <a:latin typeface="Times New Roman"/>
            </a:endParaRPr>
          </a:p>
        </p:txBody>
      </p:sp>
      <p:cxnSp>
        <p:nvCxnSpPr>
          <p:cNvPr id="273" name="Straight Connector 8"/>
          <p:cNvCxnSpPr/>
          <p:nvPr/>
        </p:nvCxnSpPr>
        <p:spPr>
          <a:xfrm>
            <a:off x="6663240" y="1656720"/>
            <a:ext cx="360" cy="4444200"/>
          </a:xfrm>
          <a:prstGeom prst="straightConnector1">
            <a:avLst/>
          </a:prstGeom>
          <a:ln w="9360">
            <a:solidFill>
              <a:srgbClr val="9d1e23"/>
            </a:solidFill>
            <a:round/>
          </a:ln>
        </p:spPr>
      </p:cxnSp>
    </p:spTree>
  </p:cSld>
  <p:clrMap bg1="lt1" bg2="lt2" tx1="dk1" tx2="dk2" accent1="accent1" accent2="accent2" accent3="accent3" accent4="accent4" accent5="accent5" accent6="accent6" hlink="hlink" folHlink="folHlink"/>
  <p:sldLayoutIdLst>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 id="2147483737" r:id="rId12"/>
    <p:sldLayoutId id="2147483738"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1.jpeg"/><Relationship Id="rId2" Type="http://schemas.openxmlformats.org/officeDocument/2006/relationships/slideLayout" Target="../slideLayouts/slideLayout1.xml"/><Relationship Id="rId3"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slideLayout" Target="../slideLayouts/slideLayout15.xml"/>
</Relationships>
</file>

<file path=ppt/slides/_rels/slide11.xml.rels><?xml version="1.0" encoding="UTF-8"?>
<Relationships xmlns="http://schemas.openxmlformats.org/package/2006/relationships"><Relationship Id="rId1" Type="http://schemas.openxmlformats.org/officeDocument/2006/relationships/image" Target="../media/image7.jpeg"/><Relationship Id="rId2" Type="http://schemas.openxmlformats.org/officeDocument/2006/relationships/slideLayout" Target="../slideLayouts/slideLayout15.xml"/>
</Relationships>
</file>

<file path=ppt/slides/_rels/slide12.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15.xml"/>
</Relationships>
</file>

<file path=ppt/slides/_rels/slide13.xml.rels><?xml version="1.0" encoding="UTF-8"?>
<Relationships xmlns="http://schemas.openxmlformats.org/package/2006/relationships"><Relationship Id="rId1" Type="http://schemas.openxmlformats.org/officeDocument/2006/relationships/slideLayout" Target="../slideLayouts/slideLayout51.xml"/>
</Relationships>
</file>

<file path=ppt/slides/_rels/slide14.xml.rels><?xml version="1.0" encoding="UTF-8"?>
<Relationships xmlns="http://schemas.openxmlformats.org/package/2006/relationships"><Relationship Id="rId1" Type="http://schemas.openxmlformats.org/officeDocument/2006/relationships/slideLayout" Target="../slideLayouts/slideLayout51.xml"/>
</Relationships>
</file>

<file path=ppt/slides/_rels/slide15.xml.rels><?xml version="1.0" encoding="UTF-8"?>
<Relationships xmlns="http://schemas.openxmlformats.org/package/2006/relationships"><Relationship Id="rId1" Type="http://schemas.openxmlformats.org/officeDocument/2006/relationships/image" Target="../media/image9.jpeg"/><Relationship Id="rId2" Type="http://schemas.openxmlformats.org/officeDocument/2006/relationships/slideLayout" Target="../slideLayouts/slideLayout15.xml"/>
</Relationships>
</file>

<file path=ppt/slides/_rels/slide16.xml.rels><?xml version="1.0" encoding="UTF-8"?>
<Relationships xmlns="http://schemas.openxmlformats.org/package/2006/relationships"><Relationship Id="rId1" Type="http://schemas.openxmlformats.org/officeDocument/2006/relationships/image" Target="../media/image10.jpeg"/><Relationship Id="rId2" Type="http://schemas.openxmlformats.org/officeDocument/2006/relationships/slideLayout" Target="../slideLayouts/slideLayout51.xml"/>
</Relationships>
</file>

<file path=ppt/slides/_rels/slide17.xml.rels><?xml version="1.0" encoding="UTF-8"?>
<Relationships xmlns="http://schemas.openxmlformats.org/package/2006/relationships"><Relationship Id="rId1" Type="http://schemas.openxmlformats.org/officeDocument/2006/relationships/image" Target="../media/image11.jpeg"/><Relationship Id="rId2" Type="http://schemas.openxmlformats.org/officeDocument/2006/relationships/image" Target="../media/image12.jpeg"/><Relationship Id="rId3" Type="http://schemas.openxmlformats.org/officeDocument/2006/relationships/slideLayout" Target="../slideLayouts/slideLayout15.xml"/>
</Relationships>
</file>

<file path=ppt/slides/_rels/slide18.xml.rels><?xml version="1.0" encoding="UTF-8"?>
<Relationships xmlns="http://schemas.openxmlformats.org/package/2006/relationships"><Relationship Id="rId1" Type="http://schemas.openxmlformats.org/officeDocument/2006/relationships/image" Target="../media/image13.jpeg"/><Relationship Id="rId2" Type="http://schemas.openxmlformats.org/officeDocument/2006/relationships/slideLayout" Target="../slideLayouts/slideLayout15.xml"/>
</Relationships>
</file>

<file path=ppt/slides/_rels/slide19.xml.rels><?xml version="1.0" encoding="UTF-8"?>
<Relationships xmlns="http://schemas.openxmlformats.org/package/2006/relationships"><Relationship Id="rId1" Type="http://schemas.openxmlformats.org/officeDocument/2006/relationships/image" Target="../media/image14.jpeg"/><Relationship Id="rId2" Type="http://schemas.openxmlformats.org/officeDocument/2006/relationships/slideLayout" Target="../slideLayouts/slideLayout15.xml"/>
</Relationships>
</file>

<file path=ppt/slides/_rels/slide2.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49.xml"/>
</Relationships>
</file>

<file path=ppt/slides/_rels/slide20.xml.rels><?xml version="1.0" encoding="UTF-8"?>
<Relationships xmlns="http://schemas.openxmlformats.org/package/2006/relationships"><Relationship Id="rId1" Type="http://schemas.openxmlformats.org/officeDocument/2006/relationships/image" Target="../media/image15.jpeg"/><Relationship Id="rId2" Type="http://schemas.openxmlformats.org/officeDocument/2006/relationships/slideLayout" Target="../slideLayouts/slideLayout51.xml"/>
</Relationships>
</file>

<file path=ppt/slides/_rels/slide21.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slideLayout" Target="../slideLayouts/slideLayout51.xml"/>
</Relationships>
</file>

<file path=ppt/slides/_rels/slide22.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slideLayout" Target="../slideLayouts/slideLayout51.xml"/>
</Relationships>
</file>

<file path=ppt/slides/_rels/slide23.xml.rels><?xml version="1.0" encoding="UTF-8"?>
<Relationships xmlns="http://schemas.openxmlformats.org/package/2006/relationships"><Relationship Id="rId1" Type="http://schemas.openxmlformats.org/officeDocument/2006/relationships/image" Target="../media/image18.jpeg"/><Relationship Id="rId2" Type="http://schemas.openxmlformats.org/officeDocument/2006/relationships/slideLayout" Target="../slideLayouts/slideLayout15.xml"/>
</Relationships>
</file>

<file path=ppt/slides/_rels/slide24.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slideLayout" Target="../slideLayouts/slideLayout51.xml"/>
</Relationships>
</file>

<file path=ppt/slides/_rels/slide25.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slideLayout" Target="../slideLayouts/slideLayout51.xml"/>
</Relationships>
</file>

<file path=ppt/slides/_rels/slide26.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51.xml"/>
</Relationships>
</file>

<file path=ppt/slides/_rels/slide27.xml.rels><?xml version="1.0" encoding="UTF-8"?>
<Relationships xmlns="http://schemas.openxmlformats.org/package/2006/relationships"><Relationship Id="rId1" Type="http://schemas.openxmlformats.org/officeDocument/2006/relationships/slideLayout" Target="../slideLayouts/slideLayout51.xml"/>
</Relationships>
</file>

<file path=ppt/slides/_rels/slide28.xml.rels><?xml version="1.0" encoding="UTF-8"?>
<Relationships xmlns="http://schemas.openxmlformats.org/package/2006/relationships"><Relationship Id="rId1" Type="http://schemas.openxmlformats.org/officeDocument/2006/relationships/slideLayout" Target="../slideLayouts/slideLayout51.xml"/>
</Relationships>
</file>

<file path=ppt/slides/_rels/slide29.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51.xml"/>
</Relationships>
</file>

<file path=ppt/slides/_rels/slide3.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5.xml"/>
</Relationships>
</file>

<file path=ppt/slides/_rels/slide30.xml.rels><?xml version="1.0" encoding="UTF-8"?>
<Relationships xmlns="http://schemas.openxmlformats.org/package/2006/relationships"><Relationship Id="rId1" Type="http://schemas.openxmlformats.org/officeDocument/2006/relationships/slideLayout" Target="../slideLayouts/slideLayout51.xml"/>
</Relationships>
</file>

<file path=ppt/slides/_rels/slide31.xml.rels><?xml version="1.0" encoding="UTF-8"?>
<Relationships xmlns="http://schemas.openxmlformats.org/package/2006/relationships"><Relationship Id="rId1" Type="http://schemas.openxmlformats.org/officeDocument/2006/relationships/slideLayout" Target="../slideLayouts/slideLayout51.xml"/>
</Relationships>
</file>

<file path=ppt/slides/_rels/slide32.xml.rels><?xml version="1.0" encoding="UTF-8"?>
<Relationships xmlns="http://schemas.openxmlformats.org/package/2006/relationships"><Relationship Id="rId1" Type="http://schemas.openxmlformats.org/officeDocument/2006/relationships/slideLayout" Target="../slideLayouts/slideLayout51.xml"/>
</Relationships>
</file>

<file path=ppt/slides/_rels/slide33.xml.rels><?xml version="1.0" encoding="UTF-8"?>
<Relationships xmlns="http://schemas.openxmlformats.org/package/2006/relationships"><Relationship Id="rId1" Type="http://schemas.openxmlformats.org/officeDocument/2006/relationships/slideLayout" Target="../slideLayouts/slideLayout51.xml"/>
</Relationships>
</file>

<file path=ppt/slides/_rels/slide34.xml.rels><?xml version="1.0" encoding="UTF-8"?>
<Relationships xmlns="http://schemas.openxmlformats.org/package/2006/relationships"><Relationship Id="rId1" Type="http://schemas.openxmlformats.org/officeDocument/2006/relationships/slideLayout" Target="../slideLayouts/slideLayout51.xml"/>
</Relationships>
</file>

<file path=ppt/slides/_rels/slide35.xml.rels><?xml version="1.0" encoding="UTF-8"?>
<Relationships xmlns="http://schemas.openxmlformats.org/package/2006/relationships"><Relationship Id="rId1" Type="http://schemas.openxmlformats.org/officeDocument/2006/relationships/image" Target="../media/image23.png"/><Relationship Id="rId2" Type="http://schemas.openxmlformats.org/officeDocument/2006/relationships/slideLayout" Target="../slideLayouts/slideLayout51.xml"/>
</Relationships>
</file>

<file path=ppt/slides/_rels/slide36.xml.rels><?xml version="1.0" encoding="UTF-8"?>
<Relationships xmlns="http://schemas.openxmlformats.org/package/2006/relationships"><Relationship Id="rId1" Type="http://schemas.openxmlformats.org/officeDocument/2006/relationships/slideLayout" Target="../slideLayouts/slideLayout51.xml"/>
</Relationships>
</file>

<file path=ppt/slides/_rels/slide37.xml.rels><?xml version="1.0" encoding="UTF-8"?>
<Relationships xmlns="http://schemas.openxmlformats.org/package/2006/relationships"><Relationship Id="rId1" Type="http://schemas.openxmlformats.org/officeDocument/2006/relationships/slideLayout" Target="../slideLayouts/slideLayout51.xml"/>
</Relationships>
</file>

<file path=ppt/slides/_rels/slide38.xml.rels><?xml version="1.0" encoding="UTF-8"?>
<Relationships xmlns="http://schemas.openxmlformats.org/package/2006/relationships"><Relationship Id="rId1" Type="http://schemas.openxmlformats.org/officeDocument/2006/relationships/slideLayout" Target="../slideLayouts/slideLayout51.xml"/>
</Relationships>
</file>

<file path=ppt/slides/_rels/slide39.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slideLayout" Target="../slideLayouts/slideLayout51.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51.xml"/>
</Relationships>
</file>

<file path=ppt/slides/_rels/slide40.xml.rels><?xml version="1.0" encoding="UTF-8"?>
<Relationships xmlns="http://schemas.openxmlformats.org/package/2006/relationships"><Relationship Id="rId1" Type="http://schemas.openxmlformats.org/officeDocument/2006/relationships/slideLayout" Target="../slideLayouts/slideLayout51.xml"/>
</Relationships>
</file>

<file path=ppt/slides/_rels/slide41.xml.rels><?xml version="1.0" encoding="UTF-8"?>
<Relationships xmlns="http://schemas.openxmlformats.org/package/2006/relationships"><Relationship Id="rId1" Type="http://schemas.openxmlformats.org/officeDocument/2006/relationships/image" Target="../media/image25.png"/><Relationship Id="rId2" Type="http://schemas.openxmlformats.org/officeDocument/2006/relationships/slideLayout" Target="../slideLayouts/slideLayout51.xml"/>
</Relationships>
</file>

<file path=ppt/slides/_rels/slide42.xml.rels><?xml version="1.0" encoding="UTF-8"?>
<Relationships xmlns="http://schemas.openxmlformats.org/package/2006/relationships"><Relationship Id="rId1" Type="http://schemas.openxmlformats.org/officeDocument/2006/relationships/slideLayout" Target="../slideLayouts/slideLayout51.xml"/>
</Relationships>
</file>

<file path=ppt/slides/_rels/slide43.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slideLayout" Target="../slideLayouts/slideLayout51.xml"/>
</Relationships>
</file>

<file path=ppt/slides/_rels/slide44.xml.rels><?xml version="1.0" encoding="UTF-8"?>
<Relationships xmlns="http://schemas.openxmlformats.org/package/2006/relationships"><Relationship Id="rId1" Type="http://schemas.openxmlformats.org/officeDocument/2006/relationships/image" Target="../media/image27.png"/><Relationship Id="rId2" Type="http://schemas.openxmlformats.org/officeDocument/2006/relationships/slideLayout" Target="../slideLayouts/slideLayout51.xml"/>
</Relationships>
</file>

<file path=ppt/slides/_rels/slide45.xml.rels><?xml version="1.0" encoding="UTF-8"?>
<Relationships xmlns="http://schemas.openxmlformats.org/package/2006/relationships"><Relationship Id="rId1" Type="http://schemas.openxmlformats.org/officeDocument/2006/relationships/image" Target="../media/image28.png"/><Relationship Id="rId2" Type="http://schemas.openxmlformats.org/officeDocument/2006/relationships/slideLayout" Target="../slideLayouts/slideLayout51.xml"/>
</Relationships>
</file>

<file path=ppt/slides/_rels/slide46.xml.rels><?xml version="1.0" encoding="UTF-8"?>
<Relationships xmlns="http://schemas.openxmlformats.org/package/2006/relationships"><Relationship Id="rId1" Type="http://schemas.openxmlformats.org/officeDocument/2006/relationships/slideLayout" Target="../slideLayouts/slideLayout51.xml"/>
</Relationships>
</file>

<file path=ppt/slides/_rels/slide47.xml.rels><?xml version="1.0" encoding="UTF-8"?>
<Relationships xmlns="http://schemas.openxmlformats.org/package/2006/relationships"><Relationship Id="rId1" Type="http://schemas.openxmlformats.org/officeDocument/2006/relationships/slideLayout" Target="../slideLayouts/slideLayout51.xml"/>
</Relationships>
</file>

<file path=ppt/slides/_rels/slide48.xml.rels><?xml version="1.0" encoding="UTF-8"?>
<Relationships xmlns="http://schemas.openxmlformats.org/package/2006/relationships"><Relationship Id="rId1" Type="http://schemas.openxmlformats.org/officeDocument/2006/relationships/slideLayout" Target="../slideLayouts/slideLayout51.xml"/>
</Relationships>
</file>

<file path=ppt/slides/_rels/slide49.xml.rels><?xml version="1.0" encoding="UTF-8"?>
<Relationships xmlns="http://schemas.openxmlformats.org/package/2006/relationships"><Relationship Id="rId1" Type="http://schemas.openxmlformats.org/officeDocument/2006/relationships/image" Target="../media/image29.png"/><Relationship Id="rId2" Type="http://schemas.openxmlformats.org/officeDocument/2006/relationships/slideLayout" Target="../slideLayouts/slideLayout51.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51.xml"/>
</Relationships>
</file>

<file path=ppt/slides/_rels/slide50.xml.rels><?xml version="1.0" encoding="UTF-8"?>
<Relationships xmlns="http://schemas.openxmlformats.org/package/2006/relationships"><Relationship Id="rId1" Type="http://schemas.openxmlformats.org/officeDocument/2006/relationships/slideLayout" Target="../slideLayouts/slideLayout51.xml"/>
</Relationships>
</file>

<file path=ppt/slides/_rels/slide51.xml.rels><?xml version="1.0" encoding="UTF-8"?>
<Relationships xmlns="http://schemas.openxmlformats.org/package/2006/relationships"><Relationship Id="rId1" Type="http://schemas.openxmlformats.org/officeDocument/2006/relationships/image" Target="../media/image30.png"/><Relationship Id="rId2" Type="http://schemas.openxmlformats.org/officeDocument/2006/relationships/slideLayout" Target="../slideLayouts/slideLayout51.xml"/>
</Relationships>
</file>

<file path=ppt/slides/_rels/slide52.xml.rels><?xml version="1.0" encoding="UTF-8"?>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51.xml"/>
</Relationships>
</file>

<file path=ppt/slides/_rels/slide53.xml.rels><?xml version="1.0" encoding="UTF-8"?>
<Relationships xmlns="http://schemas.openxmlformats.org/package/2006/relationships"><Relationship Id="rId1" Type="http://schemas.openxmlformats.org/officeDocument/2006/relationships/image" Target="../media/image32.png"/><Relationship Id="rId2" Type="http://schemas.openxmlformats.org/officeDocument/2006/relationships/slideLayout" Target="../slideLayouts/slideLayout51.xml"/>
</Relationships>
</file>

<file path=ppt/slides/_rels/slide54.xml.rels><?xml version="1.0" encoding="UTF-8"?>
<Relationships xmlns="http://schemas.openxmlformats.org/package/2006/relationships"><Relationship Id="rId1" Type="http://schemas.openxmlformats.org/officeDocument/2006/relationships/slideLayout" Target="../slideLayouts/slideLayout51.xml"/>
</Relationships>
</file>

<file path=ppt/slides/_rels/slide55.xml.rels><?xml version="1.0" encoding="UTF-8"?>
<Relationships xmlns="http://schemas.openxmlformats.org/package/2006/relationships"><Relationship Id="rId1" Type="http://schemas.openxmlformats.org/officeDocument/2006/relationships/image" Target="../media/image33.png"/><Relationship Id="rId2" Type="http://schemas.openxmlformats.org/officeDocument/2006/relationships/slideLayout" Target="../slideLayouts/slideLayout51.xml"/>
</Relationships>
</file>

<file path=ppt/slides/_rels/slide56.xml.rels><?xml version="1.0" encoding="UTF-8"?>
<Relationships xmlns="http://schemas.openxmlformats.org/package/2006/relationships"><Relationship Id="rId1" Type="http://schemas.openxmlformats.org/officeDocument/2006/relationships/slideLayout" Target="../slideLayouts/slideLayout51.xml"/>
</Relationships>
</file>

<file path=ppt/slides/_rels/slide57.xml.rels><?xml version="1.0" encoding="UTF-8"?>
<Relationships xmlns="http://schemas.openxmlformats.org/package/2006/relationships"><Relationship Id="rId1" Type="http://schemas.openxmlformats.org/officeDocument/2006/relationships/image" Target="../media/image34.png"/><Relationship Id="rId2" Type="http://schemas.openxmlformats.org/officeDocument/2006/relationships/slideLayout" Target="../slideLayouts/slideLayout51.xml"/>
</Relationships>
</file>

<file path=ppt/slides/_rels/slide58.xml.rels><?xml version="1.0" encoding="UTF-8"?>
<Relationships xmlns="http://schemas.openxmlformats.org/package/2006/relationships"><Relationship Id="rId1" Type="http://schemas.openxmlformats.org/officeDocument/2006/relationships/image" Target="../media/image35.png"/><Relationship Id="rId2" Type="http://schemas.openxmlformats.org/officeDocument/2006/relationships/slideLayout" Target="../slideLayouts/slideLayout51.xml"/>
</Relationships>
</file>

<file path=ppt/slides/_rels/slide59.xml.rels><?xml version="1.0" encoding="UTF-8"?>
<Relationships xmlns="http://schemas.openxmlformats.org/package/2006/relationships"><Relationship Id="rId1" Type="http://schemas.openxmlformats.org/officeDocument/2006/relationships/slideLayout" Target="../slideLayouts/slideLayout51.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51.xml"/>
</Relationships>
</file>

<file path=ppt/slides/_rels/slide60.xml.rels><?xml version="1.0" encoding="UTF-8"?>
<Relationships xmlns="http://schemas.openxmlformats.org/package/2006/relationships"><Relationship Id="rId1" Type="http://schemas.openxmlformats.org/officeDocument/2006/relationships/slideLayout" Target="../slideLayouts/slideLayout51.xml"/>
</Relationships>
</file>

<file path=ppt/slides/_rels/slide61.xml.rels><?xml version="1.0" encoding="UTF-8"?>
<Relationships xmlns="http://schemas.openxmlformats.org/package/2006/relationships"><Relationship Id="rId1" Type="http://schemas.openxmlformats.org/officeDocument/2006/relationships/slideLayout" Target="../slideLayouts/slideLayout51.xml"/>
</Relationships>
</file>

<file path=ppt/slides/_rels/slide62.xml.rels><?xml version="1.0" encoding="UTF-8"?>
<Relationships xmlns="http://schemas.openxmlformats.org/package/2006/relationships"><Relationship Id="rId1" Type="http://schemas.openxmlformats.org/officeDocument/2006/relationships/slideLayout" Target="../slideLayouts/slideLayout51.xml"/>
</Relationships>
</file>

<file path=ppt/slides/_rels/slide63.xml.rels><?xml version="1.0" encoding="UTF-8"?>
<Relationships xmlns="http://schemas.openxmlformats.org/package/2006/relationships"><Relationship Id="rId1" Type="http://schemas.openxmlformats.org/officeDocument/2006/relationships/image" Target="../media/image36.png"/><Relationship Id="rId2" Type="http://schemas.openxmlformats.org/officeDocument/2006/relationships/slideLayout" Target="../slideLayouts/slideLayout51.xml"/>
</Relationships>
</file>

<file path=ppt/slides/_rels/slide64.xml.rels><?xml version="1.0" encoding="UTF-8"?>
<Relationships xmlns="http://schemas.openxmlformats.org/package/2006/relationships"><Relationship Id="rId1" Type="http://schemas.openxmlformats.org/officeDocument/2006/relationships/image" Target="../media/image37.png"/><Relationship Id="rId2" Type="http://schemas.openxmlformats.org/officeDocument/2006/relationships/slideLayout" Target="../slideLayouts/slideLayout51.xml"/>
</Relationships>
</file>

<file path=ppt/slides/_rels/slide65.xml.rels><?xml version="1.0" encoding="UTF-8"?>
<Relationships xmlns="http://schemas.openxmlformats.org/package/2006/relationships"><Relationship Id="rId1" Type="http://schemas.openxmlformats.org/officeDocument/2006/relationships/slideLayout" Target="../slideLayouts/slideLayout51.xml"/>
</Relationships>
</file>

<file path=ppt/slides/_rels/slide66.xml.rels><?xml version="1.0" encoding="UTF-8"?>
<Relationships xmlns="http://schemas.openxmlformats.org/package/2006/relationships"><Relationship Id="rId1" Type="http://schemas.openxmlformats.org/officeDocument/2006/relationships/slideLayout" Target="../slideLayouts/slideLayout51.xml"/>
</Relationships>
</file>

<file path=ppt/slides/_rels/slide67.xml.rels><?xml version="1.0" encoding="UTF-8"?>
<Relationships xmlns="http://schemas.openxmlformats.org/package/2006/relationships"><Relationship Id="rId1" Type="http://schemas.openxmlformats.org/officeDocument/2006/relationships/image" Target="../media/image38.png"/><Relationship Id="rId2" Type="http://schemas.openxmlformats.org/officeDocument/2006/relationships/slideLayout" Target="../slideLayouts/slideLayout51.xml"/>
</Relationships>
</file>

<file path=ppt/slides/_rels/slide68.xml.rels><?xml version="1.0" encoding="UTF-8"?>
<Relationships xmlns="http://schemas.openxmlformats.org/package/2006/relationships"><Relationship Id="rId1" Type="http://schemas.openxmlformats.org/officeDocument/2006/relationships/image" Target="../media/image39.jpeg"/><Relationship Id="rId2" Type="http://schemas.openxmlformats.org/officeDocument/2006/relationships/slideLayout" Target="../slideLayouts/slideLayout37.xml"/><Relationship Id="rId3" Type="http://schemas.openxmlformats.org/officeDocument/2006/relationships/notesSlide" Target="../notesSlides/notesSlide68.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51.xml"/>
</Relationships>
</file>

<file path=ppt/slides/_rels/slide8.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15.xml"/>
</Relationships>
</file>

<file path=ppt/slides/_rels/slide9.xml.rels><?xml version="1.0" encoding="UTF-8"?>
<Relationships xmlns="http://schemas.openxmlformats.org/package/2006/relationships"><Relationship Id="rId1" Type="http://schemas.openxmlformats.org/officeDocument/2006/relationships/image" Target="../media/image5.jpeg"/><Relationship Id="rId2" Type="http://schemas.openxmlformats.org/officeDocument/2006/relationships/slideLayout" Target="../slideLayouts/slideLayout15.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16" name="Picture 5" descr=""/>
          <p:cNvPicPr/>
          <p:nvPr/>
        </p:nvPicPr>
        <p:blipFill>
          <a:blip r:embed="rId1"/>
          <a:stretch/>
        </p:blipFill>
        <p:spPr>
          <a:xfrm>
            <a:off x="0" y="1303920"/>
            <a:ext cx="12191040" cy="6094800"/>
          </a:xfrm>
          <a:prstGeom prst="rect">
            <a:avLst/>
          </a:prstGeom>
          <a:ln w="0">
            <a:noFill/>
          </a:ln>
        </p:spPr>
      </p:pic>
      <p:sp>
        <p:nvSpPr>
          <p:cNvPr id="317" name="PlaceHolder 1"/>
          <p:cNvSpPr>
            <a:spLocks noGrp="1"/>
          </p:cNvSpPr>
          <p:nvPr>
            <p:ph type="ftr" idx="23"/>
          </p:nvPr>
        </p:nvSpPr>
        <p:spPr>
          <a:xfrm>
            <a:off x="9588960" y="127440"/>
            <a:ext cx="2602080" cy="339120"/>
          </a:xfrm>
          <a:prstGeom prst="rect">
            <a:avLst/>
          </a:prstGeom>
          <a:noFill/>
          <a:ln w="0">
            <a:noFill/>
          </a:ln>
        </p:spPr>
        <p:txBody>
          <a:bodyPr anchor="t">
            <a:noAutofit/>
          </a:bodyPr>
          <a:lstStyle>
            <a:lvl1pPr>
              <a:lnSpc>
                <a:spcPct val="100000"/>
              </a:lnSpc>
              <a:buNone/>
              <a:tabLst>
                <a:tab algn="l" pos="0"/>
              </a:tabLst>
              <a:defRPr b="0" lang="en-US" sz="1100" spc="-1" strike="noStrike">
                <a:solidFill>
                  <a:srgbClr val="a6a6a6"/>
                </a:solidFill>
                <a:latin typeface="Arial"/>
              </a:defRPr>
            </a:lvl1pPr>
          </a:lstStyle>
          <a:p>
            <a:pPr>
              <a:lnSpc>
                <a:spcPct val="100000"/>
              </a:lnSpc>
              <a:buNone/>
              <a:tabLst>
                <a:tab algn="l" pos="0"/>
              </a:tabLst>
            </a:pPr>
            <a:r>
              <a:rPr b="0" lang="en-US" sz="1100" spc="-1" strike="noStrike">
                <a:solidFill>
                  <a:srgbClr val="a6a6a6"/>
                </a:solidFill>
                <a:latin typeface="Arial"/>
              </a:rPr>
              <a:t>“</a:t>
            </a:r>
            <a:r>
              <a:rPr b="0" lang="en-US" sz="1100" spc="-1" strike="noStrike">
                <a:solidFill>
                  <a:srgbClr val="a6a6a6"/>
                </a:solidFill>
                <a:latin typeface="Arial"/>
              </a:rPr>
              <a:t>Develop a passion for learning.”</a:t>
            </a:r>
            <a:endParaRPr b="0" lang="en-CA" sz="1100" spc="-1" strike="noStrike">
              <a:latin typeface="Times New Roman"/>
            </a:endParaRPr>
          </a:p>
        </p:txBody>
      </p:sp>
      <p:sp>
        <p:nvSpPr>
          <p:cNvPr id="318" name="Text Box 2"/>
          <p:cNvSpPr/>
          <p:nvPr/>
        </p:nvSpPr>
        <p:spPr>
          <a:xfrm>
            <a:off x="58680" y="468000"/>
            <a:ext cx="10306080" cy="1225800"/>
          </a:xfrm>
          <a:prstGeom prst="rect">
            <a:avLst/>
          </a:prstGeom>
          <a:noFill/>
          <a:ln w="9360">
            <a:noFill/>
          </a:ln>
        </p:spPr>
        <p:style>
          <a:lnRef idx="0"/>
          <a:fillRef idx="0"/>
          <a:effectRef idx="0"/>
          <a:fontRef idx="minor"/>
        </p:style>
        <p:txBody>
          <a:bodyPr lIns="90000" rIns="90000" tIns="45000" bIns="45000" anchor="t">
            <a:spAutoFit/>
          </a:bodyPr>
          <a:p>
            <a:pPr>
              <a:lnSpc>
                <a:spcPct val="107000"/>
              </a:lnSpc>
              <a:spcAft>
                <a:spcPts val="799"/>
              </a:spcAft>
              <a:buNone/>
            </a:pPr>
            <a:r>
              <a:rPr b="0" lang="en-US" sz="3600" spc="-1" strike="noStrike">
                <a:solidFill>
                  <a:srgbClr val="ff0000"/>
                </a:solidFill>
                <a:latin typeface="Gadugi"/>
                <a:ea typeface="Calibri"/>
              </a:rPr>
              <a:t>RISK AND RESILIENCE BOOTCAMP</a:t>
            </a:r>
            <a:br>
              <a:rPr sz="3600"/>
            </a:br>
            <a:endParaRPr b="0" lang="en-CA" sz="3600" spc="-1" strike="noStrike">
              <a:latin typeface="Arial"/>
            </a:endParaRPr>
          </a:p>
        </p:txBody>
      </p:sp>
      <p:sp>
        <p:nvSpPr>
          <p:cNvPr id="319" name="Oval 1"/>
          <p:cNvSpPr/>
          <p:nvPr/>
        </p:nvSpPr>
        <p:spPr>
          <a:xfrm>
            <a:off x="11068920" y="5891760"/>
            <a:ext cx="619200" cy="619200"/>
          </a:xfrm>
          <a:prstGeom prst="ellipse">
            <a:avLst/>
          </a:prstGeom>
          <a:solidFill>
            <a:srgbClr val="7a7a7a"/>
          </a:solidFill>
          <a:ln w="28440">
            <a:noFill/>
          </a:ln>
        </p:spPr>
        <p:style>
          <a:lnRef idx="0"/>
          <a:fillRef idx="0"/>
          <a:effectRef idx="0"/>
          <a:fontRef idx="minor"/>
        </p:style>
        <p:txBody>
          <a:bodyPr lIns="90000" rIns="90000" tIns="45000" bIns="45000" anchor="ctr">
            <a:noAutofit/>
          </a:bodyPr>
          <a:p>
            <a:pPr algn="ctr">
              <a:lnSpc>
                <a:spcPct val="100000"/>
              </a:lnSpc>
              <a:buNone/>
            </a:pPr>
            <a:r>
              <a:rPr b="1" lang="en-US" sz="2800" spc="-1" strike="noStrike">
                <a:solidFill>
                  <a:srgbClr val="ffffff"/>
                </a:solidFill>
                <a:latin typeface="Arial"/>
              </a:rPr>
              <a:t>6</a:t>
            </a:r>
            <a:endParaRPr b="0" lang="en-CA" sz="2800" spc="-1" strike="noStrike">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7" name="PlaceHolder 1"/>
          <p:cNvSpPr>
            <a:spLocks noGrp="1"/>
          </p:cNvSpPr>
          <p:nvPr>
            <p:ph type="title"/>
          </p:nvPr>
        </p:nvSpPr>
        <p:spPr>
          <a:xfrm>
            <a:off x="609480" y="-106560"/>
            <a:ext cx="10481040" cy="1247400"/>
          </a:xfrm>
          <a:prstGeom prst="rect">
            <a:avLst/>
          </a:prstGeom>
          <a:noFill/>
          <a:ln w="0">
            <a:noFill/>
          </a:ln>
        </p:spPr>
        <p:txBody>
          <a:bodyPr lIns="0" rIns="0" tIns="0" bIns="0" anchor="ctr">
            <a:noAutofit/>
          </a:bodyPr>
          <a:p>
            <a:pPr>
              <a:lnSpc>
                <a:spcPct val="100000"/>
              </a:lnSpc>
              <a:buNone/>
              <a:tabLst>
                <a:tab algn="l" pos="0"/>
              </a:tabLst>
            </a:pPr>
            <a:r>
              <a:rPr b="0" lang="en-US" sz="3600" spc="-60" strike="noStrike" cap="all">
                <a:solidFill>
                  <a:srgbClr val="d1282e"/>
                </a:solidFill>
                <a:latin typeface="Leelawadee UI Semilight"/>
              </a:rPr>
              <a:t>Modular Monolith</a:t>
            </a:r>
            <a:endParaRPr b="0" lang="en-CA" sz="3600" spc="-1" strike="noStrike" cap="all">
              <a:solidFill>
                <a:srgbClr val="bf0041"/>
              </a:solidFill>
              <a:latin typeface="Leelawadee UI Semilight"/>
            </a:endParaRPr>
          </a:p>
        </p:txBody>
      </p:sp>
      <p:sp>
        <p:nvSpPr>
          <p:cNvPr id="338" name="PlaceHolder 2"/>
          <p:cNvSpPr>
            <a:spLocks noGrp="1"/>
          </p:cNvSpPr>
          <p:nvPr>
            <p:ph/>
          </p:nvPr>
        </p:nvSpPr>
        <p:spPr>
          <a:xfrm>
            <a:off x="609480" y="1073880"/>
            <a:ext cx="4957200" cy="5051160"/>
          </a:xfrm>
          <a:prstGeom prst="rect">
            <a:avLst/>
          </a:prstGeom>
          <a:noFill/>
          <a:ln w="0">
            <a:noFill/>
          </a:ln>
        </p:spPr>
        <p:txBody>
          <a:bodyPr lIns="0" rIns="0" tIns="0" bIns="0" anchor="t">
            <a:normAutofit/>
          </a:bodyPr>
          <a:p>
            <a:r>
              <a:rPr b="0" lang="en-CA" sz="2000" spc="-1" strike="noStrike">
                <a:latin typeface="Nirmala UI Semilight"/>
              </a:rPr>
              <a:t>Code is modularized</a:t>
            </a:r>
            <a:endParaRPr b="0" lang="en-CA" sz="2000" spc="-1" strike="noStrike">
              <a:latin typeface="Nirmala UI Semilight"/>
            </a:endParaRPr>
          </a:p>
          <a:p>
            <a:r>
              <a:rPr b="0" lang="en-CA" sz="2000" spc="-1" strike="noStrike">
                <a:latin typeface="Nirmala UI Semilight"/>
              </a:rPr>
              <a:t>Organized along job descriptions</a:t>
            </a:r>
            <a:endParaRPr b="0" lang="en-CA" sz="2000" spc="-1" strike="noStrike">
              <a:latin typeface="Nirmala UI Semilight"/>
            </a:endParaRPr>
          </a:p>
          <a:p>
            <a:pPr lvl="1" marL="864000" indent="-324000">
              <a:spcBef>
                <a:spcPts val="567"/>
              </a:spcBef>
              <a:spcAft>
                <a:spcPts val="567"/>
              </a:spcAft>
              <a:buClr>
                <a:srgbClr val="000000"/>
              </a:buClr>
              <a:buSzPct val="75000"/>
              <a:buFont typeface="Symbol" charset="2"/>
              <a:buChar char=""/>
            </a:pPr>
            <a:r>
              <a:rPr b="0" lang="en-CA" sz="1600" spc="-1" strike="noStrike">
                <a:latin typeface="Nirmala UI Semilight"/>
              </a:rPr>
              <a:t>Front end dev has their modules</a:t>
            </a:r>
            <a:endParaRPr b="0" lang="en-CA" sz="1600" spc="-1" strike="noStrike">
              <a:latin typeface="Nirmala UI Semilight"/>
            </a:endParaRPr>
          </a:p>
          <a:p>
            <a:pPr lvl="1" marL="864000" indent="-324000">
              <a:spcBef>
                <a:spcPts val="567"/>
              </a:spcBef>
              <a:spcAft>
                <a:spcPts val="567"/>
              </a:spcAft>
              <a:buClr>
                <a:srgbClr val="000000"/>
              </a:buClr>
              <a:buSzPct val="75000"/>
              <a:buFont typeface="Symbol" charset="2"/>
              <a:buChar char=""/>
            </a:pPr>
            <a:r>
              <a:rPr b="0" lang="en-CA" sz="1600" spc="-1" strike="noStrike">
                <a:latin typeface="Nirmala UI Semilight"/>
              </a:rPr>
              <a:t>Programmers have their modules</a:t>
            </a:r>
            <a:endParaRPr b="0" lang="en-CA" sz="1600" spc="-1" strike="noStrike">
              <a:latin typeface="Nirmala UI Semilight"/>
            </a:endParaRPr>
          </a:p>
          <a:p>
            <a:pPr lvl="1" marL="864000" indent="-324000">
              <a:spcBef>
                <a:spcPts val="567"/>
              </a:spcBef>
              <a:spcAft>
                <a:spcPts val="567"/>
              </a:spcAft>
              <a:buClr>
                <a:srgbClr val="000000"/>
              </a:buClr>
              <a:buSzPct val="75000"/>
              <a:buFont typeface="Symbol" charset="2"/>
              <a:buChar char=""/>
            </a:pPr>
            <a:r>
              <a:rPr b="0" lang="en-CA" sz="1600" spc="-1" strike="noStrike">
                <a:latin typeface="Nirmala UI Semilight"/>
              </a:rPr>
              <a:t>Data engineers have their modules</a:t>
            </a:r>
            <a:endParaRPr b="0" lang="en-CA" sz="1600" spc="-1" strike="noStrike">
              <a:latin typeface="Nirmala UI Semilight"/>
            </a:endParaRPr>
          </a:p>
          <a:p>
            <a:r>
              <a:rPr b="0" lang="en-CA" sz="2000" spc="-1" strike="noStrike">
                <a:latin typeface="Nirmala UI Semilight"/>
              </a:rPr>
              <a:t>Shows up historically as a n-tier architecture</a:t>
            </a:r>
            <a:endParaRPr b="0" lang="en-CA" sz="2000" spc="-1" strike="noStrike">
              <a:latin typeface="Nirmala UI Semilight"/>
            </a:endParaRPr>
          </a:p>
          <a:p>
            <a:endParaRPr b="0" lang="en-CA" sz="2000" spc="-1" strike="noStrike">
              <a:latin typeface="Nirmala UI Semilight"/>
            </a:endParaRPr>
          </a:p>
        </p:txBody>
      </p:sp>
      <p:pic>
        <p:nvPicPr>
          <p:cNvPr id="339" name="" descr=""/>
          <p:cNvPicPr/>
          <p:nvPr/>
        </p:nvPicPr>
        <p:blipFill>
          <a:blip r:embed="rId1"/>
          <a:stretch/>
        </p:blipFill>
        <p:spPr>
          <a:xfrm>
            <a:off x="7327440" y="910440"/>
            <a:ext cx="3899160" cy="5436360"/>
          </a:xfrm>
          <a:prstGeom prst="rect">
            <a:avLst/>
          </a:prstGeom>
          <a:ln w="0">
            <a:noFill/>
          </a:ln>
        </p:spPr>
      </p:pic>
      <p:sp>
        <p:nvSpPr>
          <p:cNvPr id="4" name="PlaceHolder 3"/>
          <p:cNvSpPr>
            <a:spLocks noGrp="1"/>
          </p:cNvSpPr>
          <p:nvPr>
            <p:ph type="ftr" idx="4"/>
          </p:nvPr>
        </p:nvSpPr>
        <p:spPr/>
        <p:txBody>
          <a:bodyPr/>
          <a:p>
            <a:r>
              <a:t>© 2025 Innovation In Software Corporation</a:t>
            </a: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0" name="PlaceHolder 1"/>
          <p:cNvSpPr>
            <a:spLocks noGrp="1"/>
          </p:cNvSpPr>
          <p:nvPr>
            <p:ph type="title"/>
          </p:nvPr>
        </p:nvSpPr>
        <p:spPr>
          <a:xfrm>
            <a:off x="609480" y="-106560"/>
            <a:ext cx="10481040" cy="1247400"/>
          </a:xfrm>
          <a:prstGeom prst="rect">
            <a:avLst/>
          </a:prstGeom>
          <a:noFill/>
          <a:ln w="0">
            <a:noFill/>
          </a:ln>
        </p:spPr>
        <p:txBody>
          <a:bodyPr lIns="0" rIns="0" tIns="0" bIns="0" anchor="ctr">
            <a:noAutofit/>
          </a:bodyPr>
          <a:p>
            <a:pPr>
              <a:lnSpc>
                <a:spcPct val="100000"/>
              </a:lnSpc>
              <a:buNone/>
              <a:tabLst>
                <a:tab algn="l" pos="0"/>
              </a:tabLst>
            </a:pPr>
            <a:r>
              <a:rPr b="0" lang="en-US" sz="3600" spc="-60" strike="noStrike" cap="all">
                <a:solidFill>
                  <a:srgbClr val="d1282e"/>
                </a:solidFill>
                <a:latin typeface="Leelawadee UI Semilight"/>
              </a:rPr>
              <a:t>Business Analogy</a:t>
            </a:r>
            <a:endParaRPr b="0" lang="en-CA" sz="3600" spc="-1" strike="noStrike" cap="all">
              <a:solidFill>
                <a:srgbClr val="bf0041"/>
              </a:solidFill>
              <a:latin typeface="Leelawadee UI Semilight"/>
            </a:endParaRPr>
          </a:p>
        </p:txBody>
      </p:sp>
      <p:sp>
        <p:nvSpPr>
          <p:cNvPr id="341" name="PlaceHolder 2"/>
          <p:cNvSpPr>
            <a:spLocks noGrp="1"/>
          </p:cNvSpPr>
          <p:nvPr>
            <p:ph/>
          </p:nvPr>
        </p:nvSpPr>
        <p:spPr>
          <a:xfrm>
            <a:off x="609480" y="1073880"/>
            <a:ext cx="4957200" cy="5051160"/>
          </a:xfrm>
          <a:prstGeom prst="rect">
            <a:avLst/>
          </a:prstGeom>
          <a:noFill/>
          <a:ln w="0">
            <a:noFill/>
          </a:ln>
        </p:spPr>
        <p:txBody>
          <a:bodyPr lIns="0" rIns="0" tIns="0" bIns="0" anchor="t">
            <a:normAutofit/>
          </a:bodyPr>
          <a:p>
            <a:r>
              <a:rPr b="0" lang="en-CA" sz="2000" spc="-1" strike="noStrike">
                <a:latin typeface="Nirmala UI Semilight"/>
              </a:rPr>
              <a:t>As the start-up grows, it adds more people</a:t>
            </a:r>
            <a:endParaRPr b="0" lang="en-CA" sz="2000" spc="-1" strike="noStrike">
              <a:latin typeface="Nirmala UI Semilight"/>
            </a:endParaRPr>
          </a:p>
          <a:p>
            <a:r>
              <a:rPr b="0" lang="en-CA" sz="2000" spc="-1" strike="noStrike">
                <a:latin typeface="Nirmala UI Semilight"/>
              </a:rPr>
              <a:t>The original organization starts to become ineffective</a:t>
            </a:r>
            <a:endParaRPr b="0" lang="en-CA" sz="2000" spc="-1" strike="noStrike">
              <a:latin typeface="Nirmala UI Semilight"/>
            </a:endParaRPr>
          </a:p>
          <a:p>
            <a:pPr lvl="1" marL="864000" indent="-324000">
              <a:spcBef>
                <a:spcPts val="567"/>
              </a:spcBef>
              <a:spcAft>
                <a:spcPts val="567"/>
              </a:spcAft>
              <a:buClr>
                <a:srgbClr val="000000"/>
              </a:buClr>
              <a:buSzPct val="75000"/>
              <a:buFont typeface="Symbol" charset="2"/>
              <a:buChar char=""/>
            </a:pPr>
            <a:r>
              <a:rPr b="0" lang="en-CA" sz="1600" spc="-1" strike="noStrike">
                <a:latin typeface="Nirmala UI Semilight"/>
              </a:rPr>
              <a:t>The entrepreneurial “all hands-on deck” model doesn’t scale well</a:t>
            </a:r>
            <a:endParaRPr b="0" lang="en-CA" sz="1600" spc="-1" strike="noStrike">
              <a:latin typeface="Nirmala UI Semilight"/>
            </a:endParaRPr>
          </a:p>
          <a:p>
            <a:pPr lvl="1" marL="864000" indent="-324000">
              <a:spcBef>
                <a:spcPts val="567"/>
              </a:spcBef>
              <a:spcAft>
                <a:spcPts val="567"/>
              </a:spcAft>
              <a:buClr>
                <a:srgbClr val="000000"/>
              </a:buClr>
              <a:buSzPct val="75000"/>
              <a:buFont typeface="Symbol" charset="2"/>
              <a:buChar char=""/>
            </a:pPr>
            <a:r>
              <a:rPr b="0" lang="en-CA" sz="1600" spc="-1" strike="noStrike">
                <a:latin typeface="Nirmala UI Semilight"/>
              </a:rPr>
              <a:t>Processes become chaotic</a:t>
            </a:r>
            <a:endParaRPr b="0" lang="en-CA" sz="1600" spc="-1" strike="noStrike">
              <a:latin typeface="Nirmala UI Semilight"/>
            </a:endParaRPr>
          </a:p>
          <a:p>
            <a:pPr lvl="1" marL="864000" indent="-324000">
              <a:spcBef>
                <a:spcPts val="567"/>
              </a:spcBef>
              <a:spcAft>
                <a:spcPts val="567"/>
              </a:spcAft>
              <a:buClr>
                <a:srgbClr val="000000"/>
              </a:buClr>
              <a:buSzPct val="75000"/>
              <a:buFont typeface="Symbol" charset="2"/>
              <a:buChar char=""/>
            </a:pPr>
            <a:r>
              <a:rPr b="0" lang="en-CA" sz="1600" spc="-1" strike="noStrike">
                <a:latin typeface="Nirmala UI Semilight"/>
              </a:rPr>
              <a:t>Difficult to manage</a:t>
            </a:r>
            <a:endParaRPr b="0" lang="en-CA" sz="1600" spc="-1" strike="noStrike">
              <a:latin typeface="Nirmala UI Semilight"/>
            </a:endParaRPr>
          </a:p>
          <a:p>
            <a:pPr lvl="1" marL="864000" indent="-324000">
              <a:spcBef>
                <a:spcPts val="567"/>
              </a:spcBef>
              <a:spcAft>
                <a:spcPts val="567"/>
              </a:spcAft>
              <a:buClr>
                <a:srgbClr val="000000"/>
              </a:buClr>
              <a:buSzPct val="75000"/>
              <a:buFont typeface="Symbol" charset="2"/>
              <a:buChar char=""/>
            </a:pPr>
            <a:r>
              <a:rPr b="0" lang="en-CA" sz="1600" spc="-1" strike="noStrike">
                <a:latin typeface="Nirmala UI Semilight"/>
              </a:rPr>
              <a:t>Productivity stalls</a:t>
            </a:r>
            <a:endParaRPr b="0" lang="en-CA" sz="1600" spc="-1" strike="noStrike">
              <a:latin typeface="Nirmala UI Semilight"/>
            </a:endParaRPr>
          </a:p>
          <a:p>
            <a:r>
              <a:rPr b="0" lang="en-CA" sz="2000" spc="-1" strike="noStrike">
                <a:latin typeface="Nirmala UI Semilight"/>
              </a:rPr>
              <a:t>At some point the business must modularize</a:t>
            </a:r>
            <a:endParaRPr b="0" lang="en-CA" sz="2000" spc="-1" strike="noStrike">
              <a:latin typeface="Nirmala UI Semilight"/>
            </a:endParaRPr>
          </a:p>
          <a:p>
            <a:pPr lvl="1" marL="864000" indent="-324000">
              <a:spcBef>
                <a:spcPts val="567"/>
              </a:spcBef>
              <a:spcAft>
                <a:spcPts val="567"/>
              </a:spcAft>
              <a:buClr>
                <a:srgbClr val="000000"/>
              </a:buClr>
              <a:buSzPct val="75000"/>
              <a:buFont typeface="Symbol" charset="2"/>
              <a:buChar char=""/>
            </a:pPr>
            <a:r>
              <a:rPr b="0" lang="en-CA" sz="1600" spc="-1" strike="noStrike">
                <a:latin typeface="Nirmala UI Semilight"/>
              </a:rPr>
              <a:t>Usually by creating specialized departments</a:t>
            </a:r>
            <a:endParaRPr b="0" lang="en-CA" sz="1600" spc="-1" strike="noStrike">
              <a:latin typeface="Nirmala UI Semilight"/>
            </a:endParaRPr>
          </a:p>
          <a:p>
            <a:pPr lvl="1" marL="864000" indent="-324000">
              <a:spcBef>
                <a:spcPts val="567"/>
              </a:spcBef>
              <a:spcAft>
                <a:spcPts val="567"/>
              </a:spcAft>
              <a:buClr>
                <a:srgbClr val="000000"/>
              </a:buClr>
              <a:buSzPct val="75000"/>
              <a:buFont typeface="Symbol" charset="2"/>
              <a:buChar char=""/>
            </a:pPr>
            <a:r>
              <a:rPr b="0" lang="en-CA" sz="1600" spc="-1" strike="noStrike">
                <a:latin typeface="Nirmala UI Semilight"/>
              </a:rPr>
              <a:t>Accounting, sales, HR, etc.</a:t>
            </a:r>
            <a:endParaRPr b="0" lang="en-CA" sz="1600" spc="-1" strike="noStrike">
              <a:latin typeface="Nirmala UI Semilight"/>
            </a:endParaRPr>
          </a:p>
          <a:p>
            <a:endParaRPr b="0" lang="en-CA" sz="2000" spc="-1" strike="noStrike">
              <a:latin typeface="Nirmala UI Semilight"/>
            </a:endParaRPr>
          </a:p>
        </p:txBody>
      </p:sp>
      <p:pic>
        <p:nvPicPr>
          <p:cNvPr id="342" name="" descr=""/>
          <p:cNvPicPr/>
          <p:nvPr/>
        </p:nvPicPr>
        <p:blipFill>
          <a:blip r:embed="rId1"/>
          <a:stretch/>
        </p:blipFill>
        <p:spPr>
          <a:xfrm>
            <a:off x="7000200" y="1643040"/>
            <a:ext cx="4529520" cy="3396960"/>
          </a:xfrm>
          <a:prstGeom prst="rect">
            <a:avLst/>
          </a:prstGeom>
          <a:ln w="0">
            <a:noFill/>
          </a:ln>
        </p:spPr>
      </p:pic>
      <p:sp>
        <p:nvSpPr>
          <p:cNvPr id="4" name="PlaceHolder 3"/>
          <p:cNvSpPr>
            <a:spLocks noGrp="1"/>
          </p:cNvSpPr>
          <p:nvPr>
            <p:ph type="ftr" idx="4"/>
          </p:nvPr>
        </p:nvSpPr>
        <p:spPr/>
        <p:txBody>
          <a:bodyPr/>
          <a:p>
            <a:r>
              <a:t>© 2025 Innovation In Software Corporation</a:t>
            </a: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3" name="PlaceHolder 1"/>
          <p:cNvSpPr>
            <a:spLocks noGrp="1"/>
          </p:cNvSpPr>
          <p:nvPr>
            <p:ph type="title"/>
          </p:nvPr>
        </p:nvSpPr>
        <p:spPr>
          <a:xfrm>
            <a:off x="609480" y="-106560"/>
            <a:ext cx="10481040" cy="1247400"/>
          </a:xfrm>
          <a:prstGeom prst="rect">
            <a:avLst/>
          </a:prstGeom>
          <a:noFill/>
          <a:ln w="0">
            <a:noFill/>
          </a:ln>
        </p:spPr>
        <p:txBody>
          <a:bodyPr lIns="0" rIns="0" tIns="0" bIns="0" anchor="ctr">
            <a:noAutofit/>
          </a:bodyPr>
          <a:p>
            <a:pPr>
              <a:lnSpc>
                <a:spcPct val="100000"/>
              </a:lnSpc>
              <a:buNone/>
              <a:tabLst>
                <a:tab algn="l" pos="0"/>
              </a:tabLst>
            </a:pPr>
            <a:r>
              <a:rPr b="0" lang="en-US" sz="3600" spc="-60" strike="noStrike" cap="all">
                <a:solidFill>
                  <a:srgbClr val="d1282e"/>
                </a:solidFill>
                <a:latin typeface="Leelawadee UI Semilight"/>
              </a:rPr>
              <a:t>Modular Monolith</a:t>
            </a:r>
            <a:endParaRPr b="0" lang="en-CA" sz="3600" spc="-1" strike="noStrike" cap="all">
              <a:solidFill>
                <a:srgbClr val="bf0041"/>
              </a:solidFill>
              <a:latin typeface="Leelawadee UI Semilight"/>
            </a:endParaRPr>
          </a:p>
        </p:txBody>
      </p:sp>
      <p:sp>
        <p:nvSpPr>
          <p:cNvPr id="344" name="PlaceHolder 2"/>
          <p:cNvSpPr>
            <a:spLocks noGrp="1"/>
          </p:cNvSpPr>
          <p:nvPr>
            <p:ph/>
          </p:nvPr>
        </p:nvSpPr>
        <p:spPr>
          <a:xfrm>
            <a:off x="609480" y="1073880"/>
            <a:ext cx="4957200" cy="5051160"/>
          </a:xfrm>
          <a:prstGeom prst="rect">
            <a:avLst/>
          </a:prstGeom>
          <a:noFill/>
          <a:ln w="0">
            <a:noFill/>
          </a:ln>
        </p:spPr>
        <p:txBody>
          <a:bodyPr lIns="0" rIns="0" tIns="0" bIns="0" anchor="t">
            <a:normAutofit/>
          </a:bodyPr>
          <a:p>
            <a:r>
              <a:rPr b="0" lang="en-CA" sz="2000" spc="-1" strike="noStrike">
                <a:latin typeface="Nirmala UI Semilight"/>
              </a:rPr>
              <a:t>The application is still a monolith</a:t>
            </a:r>
            <a:endParaRPr b="0" lang="en-CA" sz="2000" spc="-1" strike="noStrike">
              <a:latin typeface="Nirmala UI Semilight"/>
            </a:endParaRPr>
          </a:p>
          <a:p>
            <a:r>
              <a:rPr b="0" lang="en-CA" sz="2000" spc="-1" strike="noStrike">
                <a:latin typeface="Nirmala UI Semilight"/>
              </a:rPr>
              <a:t>A change in functionality</a:t>
            </a:r>
            <a:endParaRPr b="0" lang="en-CA" sz="2000" spc="-1" strike="noStrike">
              <a:latin typeface="Nirmala UI Semilight"/>
            </a:endParaRPr>
          </a:p>
          <a:p>
            <a:pPr lvl="1" marL="864000" indent="-324000">
              <a:spcBef>
                <a:spcPts val="567"/>
              </a:spcBef>
              <a:spcAft>
                <a:spcPts val="567"/>
              </a:spcAft>
              <a:buClr>
                <a:srgbClr val="000000"/>
              </a:buClr>
              <a:buSzPct val="75000"/>
              <a:buFont typeface="Symbol" charset="2"/>
              <a:buChar char=""/>
            </a:pPr>
            <a:r>
              <a:rPr b="0" lang="en-CA" sz="1600" spc="-1" strike="noStrike">
                <a:latin typeface="Nirmala UI Semilight"/>
              </a:rPr>
              <a:t>Affects each layer because related changes have to be made in each layer</a:t>
            </a:r>
            <a:endParaRPr b="0" lang="en-CA" sz="1600" spc="-1" strike="noStrike">
              <a:latin typeface="Nirmala UI Semilight"/>
            </a:endParaRPr>
          </a:p>
          <a:p>
            <a:r>
              <a:rPr b="0" lang="en-CA" sz="2000" spc="-1" strike="noStrike">
                <a:latin typeface="Nirmala UI Semilight"/>
              </a:rPr>
              <a:t>Interacts with the data model</a:t>
            </a:r>
            <a:endParaRPr b="0" lang="en-CA" sz="2000" spc="-1" strike="noStrike">
              <a:latin typeface="Nirmala UI Semilight"/>
            </a:endParaRPr>
          </a:p>
          <a:p>
            <a:pPr lvl="1" marL="864000" indent="-324000">
              <a:spcBef>
                <a:spcPts val="567"/>
              </a:spcBef>
              <a:spcAft>
                <a:spcPts val="567"/>
              </a:spcAft>
              <a:buClr>
                <a:srgbClr val="000000"/>
              </a:buClr>
              <a:buSzPct val="75000"/>
              <a:buFont typeface="Symbol" charset="2"/>
              <a:buChar char=""/>
            </a:pPr>
            <a:r>
              <a:rPr b="0" lang="en-CA" sz="1600" spc="-1" strike="noStrike">
                <a:latin typeface="Nirmala UI Semilight"/>
              </a:rPr>
              <a:t>The data model may constrain what changes can be made</a:t>
            </a:r>
            <a:endParaRPr b="0" lang="en-CA" sz="1600" spc="-1" strike="noStrike">
              <a:latin typeface="Nirmala UI Semilight"/>
            </a:endParaRPr>
          </a:p>
          <a:p>
            <a:pPr lvl="1" marL="864000" indent="-324000">
              <a:spcBef>
                <a:spcPts val="567"/>
              </a:spcBef>
              <a:spcAft>
                <a:spcPts val="567"/>
              </a:spcAft>
              <a:buClr>
                <a:srgbClr val="000000"/>
              </a:buClr>
              <a:buSzPct val="75000"/>
              <a:buFont typeface="Symbol" charset="2"/>
              <a:buChar char=""/>
            </a:pPr>
            <a:r>
              <a:rPr b="0" lang="en-CA" sz="1600" spc="-1" strike="noStrike">
                <a:latin typeface="Nirmala UI Semilight"/>
              </a:rPr>
              <a:t>Changing the data model might break other parts of the app</a:t>
            </a:r>
            <a:endParaRPr b="0" lang="en-CA" sz="1600" spc="-1" strike="noStrike">
              <a:latin typeface="Nirmala UI Semilight"/>
            </a:endParaRPr>
          </a:p>
          <a:p>
            <a:r>
              <a:rPr b="0" lang="en-CA" sz="2000" spc="-1" strike="noStrike">
                <a:latin typeface="Nirmala UI Semilight"/>
              </a:rPr>
              <a:t>The modules and the database often show high coupling, due to how the modules are defined</a:t>
            </a:r>
            <a:endParaRPr b="0" lang="en-CA" sz="2000" spc="-1" strike="noStrike">
              <a:latin typeface="Nirmala UI Semilight"/>
            </a:endParaRPr>
          </a:p>
          <a:p>
            <a:endParaRPr b="0" lang="en-CA" sz="2000" spc="-1" strike="noStrike">
              <a:latin typeface="Nirmala UI Semilight"/>
            </a:endParaRPr>
          </a:p>
          <a:p>
            <a:endParaRPr b="0" lang="en-CA" sz="2000" spc="-1" strike="noStrike">
              <a:latin typeface="Nirmala UI Semilight"/>
            </a:endParaRPr>
          </a:p>
        </p:txBody>
      </p:sp>
      <p:pic>
        <p:nvPicPr>
          <p:cNvPr id="345" name="" descr=""/>
          <p:cNvPicPr/>
          <p:nvPr/>
        </p:nvPicPr>
        <p:blipFill>
          <a:blip r:embed="rId1"/>
          <a:stretch/>
        </p:blipFill>
        <p:spPr>
          <a:xfrm>
            <a:off x="7365240" y="483120"/>
            <a:ext cx="3899160" cy="5893560"/>
          </a:xfrm>
          <a:prstGeom prst="rect">
            <a:avLst/>
          </a:prstGeom>
          <a:ln w="0">
            <a:noFill/>
          </a:ln>
        </p:spPr>
      </p:pic>
      <p:sp>
        <p:nvSpPr>
          <p:cNvPr id="4" name="PlaceHolder 3"/>
          <p:cNvSpPr>
            <a:spLocks noGrp="1"/>
          </p:cNvSpPr>
          <p:nvPr>
            <p:ph type="ftr" idx="4"/>
          </p:nvPr>
        </p:nvSpPr>
        <p:spPr/>
        <p:txBody>
          <a:bodyPr/>
          <a:p>
            <a:r>
              <a:t>© 2025 Innovation In Software Corporation</a:t>
            </a: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6" name="PlaceHolder 1"/>
          <p:cNvSpPr>
            <a:spLocks noGrp="1"/>
          </p:cNvSpPr>
          <p:nvPr>
            <p:ph type="title"/>
          </p:nvPr>
        </p:nvSpPr>
        <p:spPr>
          <a:xfrm>
            <a:off x="599760" y="-116280"/>
            <a:ext cx="11118960" cy="1247400"/>
          </a:xfrm>
          <a:prstGeom prst="rect">
            <a:avLst/>
          </a:prstGeom>
          <a:noFill/>
          <a:ln w="0">
            <a:noFill/>
          </a:ln>
        </p:spPr>
        <p:txBody>
          <a:bodyPr lIns="0" rIns="0" tIns="0" bIns="0" anchor="ctr">
            <a:noAutofit/>
          </a:bodyPr>
          <a:p>
            <a:r>
              <a:rPr b="0" lang="en-CA" sz="3600" spc="-1" strike="noStrike" cap="all">
                <a:solidFill>
                  <a:srgbClr val="bf0041"/>
                </a:solidFill>
                <a:latin typeface="Leelawadee UI Semilight"/>
              </a:rPr>
              <a:t>Pros and Cons of Monoliths</a:t>
            </a:r>
            <a:endParaRPr b="0" lang="en-CA" sz="3600" spc="-1" strike="noStrike" cap="all">
              <a:solidFill>
                <a:srgbClr val="bf0041"/>
              </a:solidFill>
              <a:latin typeface="Leelawadee UI Semilight"/>
            </a:endParaRPr>
          </a:p>
        </p:txBody>
      </p:sp>
      <p:sp>
        <p:nvSpPr>
          <p:cNvPr id="347" name="PlaceHolder 2"/>
          <p:cNvSpPr>
            <a:spLocks noGrp="1"/>
          </p:cNvSpPr>
          <p:nvPr>
            <p:ph/>
          </p:nvPr>
        </p:nvSpPr>
        <p:spPr>
          <a:xfrm>
            <a:off x="424800" y="1051200"/>
            <a:ext cx="4790520" cy="5050800"/>
          </a:xfrm>
          <a:prstGeom prst="rect">
            <a:avLst/>
          </a:prstGeom>
          <a:noFill/>
          <a:ln w="0">
            <a:noFill/>
          </a:ln>
        </p:spPr>
        <p:txBody>
          <a:bodyPr lIns="0" rIns="0" tIns="0" bIns="0" anchor="t">
            <a:normAutofit/>
          </a:bodyPr>
          <a:p>
            <a:pPr marL="432000" indent="-324000">
              <a:spcBef>
                <a:spcPts val="1134"/>
              </a:spcBef>
              <a:buClr>
                <a:srgbClr val="000000"/>
              </a:buClr>
              <a:buSzPct val="45000"/>
              <a:buFont typeface="Wingdings" charset="2"/>
              <a:buChar char=""/>
            </a:pPr>
            <a:r>
              <a:rPr b="0" lang="en-CA" sz="2400" spc="-1" strike="noStrike">
                <a:latin typeface="Nirmala UI Semilight"/>
              </a:rPr>
              <a:t>Pros</a:t>
            </a:r>
            <a:endParaRPr b="0" lang="en-CA" sz="2400" spc="-1" strike="noStrike">
              <a:latin typeface="Nirmala UI Semilight"/>
            </a:endParaRPr>
          </a:p>
          <a:p>
            <a:pPr lvl="1" marL="864000" indent="-324000">
              <a:spcBef>
                <a:spcPts val="567"/>
              </a:spcBef>
              <a:buClr>
                <a:srgbClr val="000000"/>
              </a:buClr>
              <a:buSzPct val="45000"/>
              <a:buFont typeface="Wingdings" charset="2"/>
              <a:buChar char=""/>
            </a:pPr>
            <a:r>
              <a:rPr b="0" lang="en-CA" sz="1800" spc="-1" strike="noStrike">
                <a:latin typeface="Nirmala UI Semilight"/>
              </a:rPr>
              <a:t>Simple to develop </a:t>
            </a:r>
            <a:endParaRPr b="0" lang="en-CA" sz="1800" spc="-1" strike="noStrike">
              <a:latin typeface="Nirmala UI Semilight"/>
            </a:endParaRPr>
          </a:p>
          <a:p>
            <a:pPr lvl="1" marL="864000" indent="-324000">
              <a:spcBef>
                <a:spcPts val="567"/>
              </a:spcBef>
              <a:buClr>
                <a:srgbClr val="000000"/>
              </a:buClr>
              <a:buSzPct val="45000"/>
              <a:buFont typeface="Wingdings" charset="2"/>
              <a:buChar char=""/>
            </a:pPr>
            <a:r>
              <a:rPr b="0" lang="en-CA" sz="1800" spc="-1" strike="noStrike">
                <a:latin typeface="Nirmala UI Semilight"/>
              </a:rPr>
              <a:t>Simple to test</a:t>
            </a:r>
            <a:endParaRPr b="0" lang="en-CA" sz="1800" spc="-1" strike="noStrike">
              <a:latin typeface="Nirmala UI Semilight"/>
            </a:endParaRPr>
          </a:p>
          <a:p>
            <a:pPr lvl="1" marL="864000" indent="-324000">
              <a:spcBef>
                <a:spcPts val="567"/>
              </a:spcBef>
              <a:buClr>
                <a:srgbClr val="000000"/>
              </a:buClr>
              <a:buSzPct val="45000"/>
              <a:buFont typeface="Wingdings" charset="2"/>
              <a:buChar char=""/>
            </a:pPr>
            <a:r>
              <a:rPr b="0" lang="en-CA" sz="1800" spc="-1" strike="noStrike">
                <a:latin typeface="Nirmala UI Semilight"/>
              </a:rPr>
              <a:t>Simple to deploy</a:t>
            </a:r>
            <a:endParaRPr b="0" lang="en-CA" sz="1800" spc="-1" strike="noStrike">
              <a:latin typeface="Nirmala UI Semilight"/>
            </a:endParaRPr>
          </a:p>
          <a:p>
            <a:pPr lvl="1" marL="864000" indent="-324000">
              <a:spcBef>
                <a:spcPts val="567"/>
              </a:spcBef>
              <a:buClr>
                <a:srgbClr val="000000"/>
              </a:buClr>
              <a:buSzPct val="45000"/>
              <a:buFont typeface="Wingdings" charset="2"/>
              <a:buChar char=""/>
            </a:pPr>
            <a:r>
              <a:rPr b="0" lang="en-CA" sz="1800" spc="-1" strike="noStrike">
                <a:latin typeface="Nirmala UI Semilight"/>
              </a:rPr>
              <a:t>Simple to scale horizontally </a:t>
            </a:r>
            <a:endParaRPr b="0" lang="en-CA" sz="1800" spc="-1" strike="noStrike">
              <a:latin typeface="Nirmala UI Semilight"/>
            </a:endParaRPr>
          </a:p>
          <a:p>
            <a:pPr lvl="2" marL="1296000" indent="-288000">
              <a:spcBef>
                <a:spcPts val="850"/>
              </a:spcBef>
              <a:buClr>
                <a:srgbClr val="000000"/>
              </a:buClr>
              <a:buSzPct val="45000"/>
              <a:buFont typeface="Wingdings" charset="2"/>
              <a:buChar char=""/>
            </a:pPr>
            <a:r>
              <a:rPr b="0" lang="en-CA" sz="1400" spc="-1" strike="noStrike">
                <a:latin typeface="Nirmala UI Semilight"/>
              </a:rPr>
              <a:t>Run multiple copies behind a load balancer</a:t>
            </a:r>
            <a:endParaRPr b="0" lang="en-CA" sz="1400" spc="-1" strike="noStrike">
              <a:latin typeface="Nirmala UI Semilight"/>
            </a:endParaRPr>
          </a:p>
          <a:p>
            <a:pPr lvl="1" marL="864000" indent="-324000">
              <a:spcBef>
                <a:spcPts val="567"/>
              </a:spcBef>
              <a:buClr>
                <a:srgbClr val="000000"/>
              </a:buClr>
              <a:buSzPct val="45000"/>
              <a:buFont typeface="Wingdings" charset="2"/>
              <a:buChar char=""/>
            </a:pPr>
            <a:r>
              <a:rPr b="0" lang="en-CA" sz="1800" spc="-1" strike="noStrike">
                <a:latin typeface="Nirmala UI Semilight"/>
              </a:rPr>
              <a:t>Although persistence is problematic when using horizontal scaling</a:t>
            </a:r>
            <a:endParaRPr b="0" lang="en-CA" sz="1800" spc="-1" strike="noStrike">
              <a:latin typeface="Nirmala UI Semilight"/>
            </a:endParaRPr>
          </a:p>
        </p:txBody>
      </p:sp>
      <p:sp>
        <p:nvSpPr>
          <p:cNvPr id="348" name="PlaceHolder 3"/>
          <p:cNvSpPr>
            <a:spLocks noGrp="1"/>
          </p:cNvSpPr>
          <p:nvPr>
            <p:ph/>
          </p:nvPr>
        </p:nvSpPr>
        <p:spPr>
          <a:xfrm>
            <a:off x="5887080" y="1060560"/>
            <a:ext cx="4790520" cy="5050800"/>
          </a:xfrm>
          <a:prstGeom prst="rect">
            <a:avLst/>
          </a:prstGeom>
          <a:noFill/>
          <a:ln w="0">
            <a:noFill/>
          </a:ln>
        </p:spPr>
        <p:txBody>
          <a:bodyPr lIns="0" rIns="0" tIns="0" bIns="0" anchor="t">
            <a:normAutofit/>
          </a:bodyPr>
          <a:p>
            <a:pPr marL="432000" indent="-324000">
              <a:spcBef>
                <a:spcPts val="1134"/>
              </a:spcBef>
              <a:buClr>
                <a:srgbClr val="000000"/>
              </a:buClr>
              <a:buSzPct val="45000"/>
              <a:buFont typeface="Wingdings" charset="2"/>
              <a:buChar char=""/>
            </a:pPr>
            <a:r>
              <a:rPr b="0" lang="en-CA" sz="2400" spc="-1" strike="noStrike">
                <a:latin typeface="Nirmala UI Semilight"/>
              </a:rPr>
              <a:t>Cons</a:t>
            </a:r>
            <a:endParaRPr b="0" lang="en-CA" sz="2400" spc="-1" strike="noStrike">
              <a:latin typeface="Nirmala UI Semilight"/>
            </a:endParaRPr>
          </a:p>
          <a:p>
            <a:pPr lvl="1" marL="864000" indent="-324000">
              <a:spcBef>
                <a:spcPts val="567"/>
              </a:spcBef>
              <a:buClr>
                <a:srgbClr val="000000"/>
              </a:buClr>
              <a:buSzPct val="45000"/>
              <a:buFont typeface="Wingdings" charset="2"/>
              <a:buChar char=""/>
            </a:pPr>
            <a:r>
              <a:rPr b="0" lang="en-CA" sz="1800" spc="-1" strike="noStrike">
                <a:latin typeface="Nirmala UI Semilight"/>
              </a:rPr>
              <a:t>The size of the application can slow down the start-up time</a:t>
            </a:r>
            <a:endParaRPr b="0" lang="en-CA" sz="1800" spc="-1" strike="noStrike">
              <a:latin typeface="Nirmala UI Semilight"/>
            </a:endParaRPr>
          </a:p>
          <a:p>
            <a:pPr lvl="1" marL="864000" indent="-324000">
              <a:spcBef>
                <a:spcPts val="567"/>
              </a:spcBef>
              <a:buClr>
                <a:srgbClr val="000000"/>
              </a:buClr>
              <a:buSzPct val="45000"/>
              <a:buFont typeface="Wingdings" charset="2"/>
              <a:buChar char=""/>
            </a:pPr>
            <a:r>
              <a:rPr b="0" lang="en-CA" sz="1800" spc="-1" strike="noStrike">
                <a:latin typeface="Nirmala UI Semilight"/>
              </a:rPr>
              <a:t>The entire application must be redeployed on each update</a:t>
            </a:r>
            <a:endParaRPr b="0" lang="en-CA" sz="1800" spc="-1" strike="noStrike">
              <a:latin typeface="Nirmala UI Semilight"/>
            </a:endParaRPr>
          </a:p>
          <a:p>
            <a:pPr lvl="1" marL="864000" indent="-324000">
              <a:spcBef>
                <a:spcPts val="567"/>
              </a:spcBef>
              <a:buClr>
                <a:srgbClr val="000000"/>
              </a:buClr>
              <a:buSzPct val="45000"/>
              <a:buFont typeface="Wingdings" charset="2"/>
              <a:buChar char=""/>
            </a:pPr>
            <a:r>
              <a:rPr b="0" lang="en-CA" sz="1800" spc="-1" strike="noStrike">
                <a:latin typeface="Nirmala UI Semilight"/>
              </a:rPr>
              <a:t>Monolithic applications can also be challenging to scale vertically</a:t>
            </a:r>
            <a:endParaRPr b="0" lang="en-CA" sz="1800" spc="-1" strike="noStrike">
              <a:latin typeface="Nirmala UI Semilight"/>
            </a:endParaRPr>
          </a:p>
          <a:p>
            <a:pPr lvl="1" marL="864000" indent="-324000">
              <a:spcBef>
                <a:spcPts val="567"/>
              </a:spcBef>
              <a:buClr>
                <a:srgbClr val="000000"/>
              </a:buClr>
              <a:buSzPct val="45000"/>
              <a:buFont typeface="Wingdings" charset="2"/>
              <a:buChar char=""/>
            </a:pPr>
            <a:r>
              <a:rPr b="0" lang="en-CA" sz="1800" spc="-1" strike="noStrike">
                <a:latin typeface="Nirmala UI Semilight"/>
              </a:rPr>
              <a:t>Reliability issues – easy to crash the whole application</a:t>
            </a:r>
            <a:endParaRPr b="0" lang="en-CA" sz="1800" spc="-1" strike="noStrike">
              <a:latin typeface="Nirmala UI Semilight"/>
            </a:endParaRPr>
          </a:p>
          <a:p>
            <a:pPr lvl="1" marL="864000" indent="-324000">
              <a:spcBef>
                <a:spcPts val="567"/>
              </a:spcBef>
              <a:buClr>
                <a:srgbClr val="000000"/>
              </a:buClr>
              <a:buSzPct val="45000"/>
              <a:buFont typeface="Wingdings" charset="2"/>
              <a:buChar char=""/>
            </a:pPr>
            <a:r>
              <a:rPr b="0" lang="en-CA" sz="1800" spc="-1" strike="noStrike">
                <a:latin typeface="Nirmala UI Semilight"/>
              </a:rPr>
              <a:t>Difficult to migrate to new technologies</a:t>
            </a:r>
            <a:endParaRPr b="0" lang="en-CA" sz="1800" spc="-1" strike="noStrike">
              <a:latin typeface="Nirmala UI Semilight"/>
            </a:endParaRPr>
          </a:p>
        </p:txBody>
      </p:sp>
      <p:sp>
        <p:nvSpPr>
          <p:cNvPr id="5" name="PlaceHolder 4"/>
          <p:cNvSpPr>
            <a:spLocks noGrp="1"/>
          </p:cNvSpPr>
          <p:nvPr>
            <p:ph type="ftr" idx="11"/>
          </p:nvPr>
        </p:nvSpPr>
        <p:spPr/>
        <p:txBody>
          <a:bodyPr/>
          <a:p>
            <a:r>
              <a:t>© 2025 Innovation In Software Corporation</a:t>
            </a: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9" name="PlaceHolder 1"/>
          <p:cNvSpPr>
            <a:spLocks noGrp="1"/>
          </p:cNvSpPr>
          <p:nvPr>
            <p:ph type="title"/>
          </p:nvPr>
        </p:nvSpPr>
        <p:spPr>
          <a:xfrm>
            <a:off x="599760" y="-116280"/>
            <a:ext cx="11118960" cy="1247400"/>
          </a:xfrm>
          <a:prstGeom prst="rect">
            <a:avLst/>
          </a:prstGeom>
          <a:noFill/>
          <a:ln w="0">
            <a:noFill/>
          </a:ln>
        </p:spPr>
        <p:txBody>
          <a:bodyPr lIns="0" rIns="0" tIns="0" bIns="0" anchor="ctr">
            <a:noAutofit/>
          </a:bodyPr>
          <a:p>
            <a:r>
              <a:rPr b="0" lang="en-CA" sz="3600" spc="-1" strike="noStrike" cap="all">
                <a:solidFill>
                  <a:srgbClr val="bf0041"/>
                </a:solidFill>
                <a:latin typeface="Leelawadee UI Semilight"/>
              </a:rPr>
              <a:t>Scaling in Systems</a:t>
            </a:r>
            <a:endParaRPr b="0" lang="en-CA" sz="3600" spc="-1" strike="noStrike" cap="all">
              <a:solidFill>
                <a:srgbClr val="bf0041"/>
              </a:solidFill>
              <a:latin typeface="Leelawadee UI Semilight"/>
            </a:endParaRPr>
          </a:p>
        </p:txBody>
      </p:sp>
      <p:sp>
        <p:nvSpPr>
          <p:cNvPr id="350" name="PlaceHolder 2"/>
          <p:cNvSpPr>
            <a:spLocks noGrp="1"/>
          </p:cNvSpPr>
          <p:nvPr>
            <p:ph/>
          </p:nvPr>
        </p:nvSpPr>
        <p:spPr>
          <a:xfrm>
            <a:off x="424800" y="1051200"/>
            <a:ext cx="10994400" cy="5050800"/>
          </a:xfrm>
          <a:prstGeom prst="rect">
            <a:avLst/>
          </a:prstGeom>
          <a:noFill/>
          <a:ln w="0">
            <a:noFill/>
          </a:ln>
        </p:spPr>
        <p:txBody>
          <a:bodyPr lIns="0" rIns="0" tIns="0" bIns="0" anchor="t">
            <a:normAutofit/>
          </a:bodyPr>
          <a:p>
            <a:pPr marL="432000" indent="-324000">
              <a:spcBef>
                <a:spcPts val="1134"/>
              </a:spcBef>
              <a:buClr>
                <a:srgbClr val="000000"/>
              </a:buClr>
              <a:buSzPct val="45000"/>
              <a:buFont typeface="Wingdings" charset="2"/>
              <a:buChar char=""/>
            </a:pPr>
            <a:r>
              <a:rPr b="0" lang="en-CA" sz="2400" spc="-1" strike="noStrike">
                <a:latin typeface="Nirmala UI Semilight"/>
              </a:rPr>
              <a:t>Scaling is an increase in size or quantity along some dimension</a:t>
            </a:r>
            <a:endParaRPr b="0" lang="en-CA" sz="2400" spc="-1" strike="noStrike">
              <a:latin typeface="Nirmala UI Semilight"/>
            </a:endParaRPr>
          </a:p>
          <a:p>
            <a:pPr marL="432000" indent="-324000">
              <a:spcBef>
                <a:spcPts val="1134"/>
              </a:spcBef>
              <a:buClr>
                <a:srgbClr val="000000"/>
              </a:buClr>
              <a:buSzPct val="45000"/>
              <a:buFont typeface="Wingdings" charset="2"/>
              <a:buChar char=""/>
            </a:pPr>
            <a:r>
              <a:rPr b="0" lang="en-CA" sz="2400" spc="-1" strike="noStrike">
                <a:latin typeface="Nirmala UI Semilight"/>
              </a:rPr>
              <a:t>Can take place in the development or operations space</a:t>
            </a:r>
            <a:endParaRPr b="0" lang="en-CA" sz="2400" spc="-1" strike="noStrike">
              <a:latin typeface="Nirmala UI Semilight"/>
            </a:endParaRPr>
          </a:p>
          <a:p>
            <a:pPr marL="432000" indent="-324000">
              <a:spcBef>
                <a:spcPts val="1134"/>
              </a:spcBef>
              <a:buClr>
                <a:srgbClr val="000000"/>
              </a:buClr>
              <a:buSzPct val="45000"/>
              <a:buFont typeface="Wingdings" charset="2"/>
              <a:buChar char=""/>
            </a:pPr>
            <a:r>
              <a:rPr b="0" lang="en-CA" sz="2400" spc="-1" strike="noStrike">
                <a:latin typeface="Nirmala UI Semilight"/>
              </a:rPr>
              <a:t>Development scaling</a:t>
            </a:r>
            <a:endParaRPr b="0" lang="en-CA" sz="2400" spc="-1" strike="noStrike">
              <a:latin typeface="Nirmala UI Semilight"/>
            </a:endParaRPr>
          </a:p>
          <a:p>
            <a:pPr lvl="1" marL="864000" indent="-324000">
              <a:spcBef>
                <a:spcPts val="567"/>
              </a:spcBef>
              <a:buClr>
                <a:srgbClr val="000000"/>
              </a:buClr>
              <a:buSzPct val="45000"/>
              <a:buFont typeface="Wingdings" charset="2"/>
              <a:buChar char=""/>
            </a:pPr>
            <a:r>
              <a:rPr b="0" lang="en-CA" sz="1800" spc="-1" strike="noStrike">
                <a:latin typeface="Nirmala UI Semilight"/>
              </a:rPr>
              <a:t>Increase in complexity, functionality or volume of code</a:t>
            </a:r>
            <a:endParaRPr b="0" lang="en-CA" sz="1800" spc="-1" strike="noStrike">
              <a:latin typeface="Nirmala UI Semilight"/>
            </a:endParaRPr>
          </a:p>
          <a:p>
            <a:pPr lvl="1" marL="864000" indent="-324000">
              <a:spcBef>
                <a:spcPts val="567"/>
              </a:spcBef>
              <a:buClr>
                <a:srgbClr val="000000"/>
              </a:buClr>
              <a:buSzPct val="45000"/>
              <a:buFont typeface="Wingdings" charset="2"/>
              <a:buChar char=""/>
            </a:pPr>
            <a:r>
              <a:rPr b="0" lang="en-CA" sz="1800" spc="-1" strike="noStrike">
                <a:latin typeface="Nirmala UI Semilight"/>
              </a:rPr>
              <a:t>These dimensions are often related</a:t>
            </a:r>
            <a:endParaRPr b="0" lang="en-CA" sz="1800" spc="-1" strike="noStrike">
              <a:latin typeface="Nirmala UI Semilight"/>
            </a:endParaRPr>
          </a:p>
          <a:p>
            <a:pPr lvl="1" marL="864000" indent="-324000">
              <a:spcBef>
                <a:spcPts val="567"/>
              </a:spcBef>
              <a:buClr>
                <a:srgbClr val="000000"/>
              </a:buClr>
              <a:buSzPct val="45000"/>
              <a:buFont typeface="Wingdings" charset="2"/>
              <a:buChar char=""/>
            </a:pPr>
            <a:r>
              <a:rPr b="0" lang="en-CA" sz="1800" spc="-1" strike="noStrike">
                <a:latin typeface="Nirmala UI Semilight"/>
              </a:rPr>
              <a:t>Business analogy is a company increasing the range of services and products they offer or expanding into different markets (like a Canadian company expanding into Europe)</a:t>
            </a:r>
            <a:endParaRPr b="0" lang="en-CA" sz="1800" spc="-1" strike="noStrike">
              <a:latin typeface="Nirmala UI Semilight"/>
            </a:endParaRPr>
          </a:p>
          <a:p>
            <a:pPr marL="432000" indent="-324000">
              <a:spcBef>
                <a:spcPts val="1134"/>
              </a:spcBef>
              <a:buClr>
                <a:srgbClr val="000000"/>
              </a:buClr>
              <a:buSzPct val="45000"/>
              <a:buFont typeface="Wingdings" charset="2"/>
              <a:buChar char=""/>
            </a:pPr>
            <a:r>
              <a:rPr b="0" lang="en-CA" sz="2400" spc="-1" strike="noStrike">
                <a:latin typeface="Nirmala UI Semilight"/>
              </a:rPr>
              <a:t>Operational scaling</a:t>
            </a:r>
            <a:endParaRPr b="0" lang="en-CA" sz="2400" spc="-1" strike="noStrike">
              <a:latin typeface="Nirmala UI Semilight"/>
            </a:endParaRPr>
          </a:p>
          <a:p>
            <a:pPr lvl="1" marL="864000" indent="-324000">
              <a:spcBef>
                <a:spcPts val="567"/>
              </a:spcBef>
              <a:buClr>
                <a:srgbClr val="000000"/>
              </a:buClr>
              <a:buSzPct val="45000"/>
              <a:buFont typeface="Wingdings" charset="2"/>
              <a:buChar char=""/>
            </a:pPr>
            <a:r>
              <a:rPr b="0" lang="en-CA" sz="1800" spc="-1" strike="noStrike">
                <a:latin typeface="Nirmala UI Semilight"/>
              </a:rPr>
              <a:t>Increase in the amount of activity of a system</a:t>
            </a:r>
            <a:endParaRPr b="0" lang="en-CA" sz="1800" spc="-1" strike="noStrike">
              <a:latin typeface="Nirmala UI Semilight"/>
            </a:endParaRPr>
          </a:p>
          <a:p>
            <a:pPr lvl="1" marL="864000" indent="-324000">
              <a:spcBef>
                <a:spcPts val="567"/>
              </a:spcBef>
              <a:buClr>
                <a:srgbClr val="000000"/>
              </a:buClr>
              <a:buSzPct val="45000"/>
              <a:buFont typeface="Wingdings" charset="2"/>
              <a:buChar char=""/>
            </a:pPr>
            <a:r>
              <a:rPr b="0" lang="en-CA" sz="1800" spc="-1" strike="noStrike">
                <a:latin typeface="Nirmala UI Semilight"/>
              </a:rPr>
              <a:t>Throughput, load, transaction time, simultaneous users, etc</a:t>
            </a:r>
            <a:endParaRPr b="0" lang="en-CA" sz="1800" spc="-1" strike="noStrike">
              <a:latin typeface="Nirmala UI Semilight"/>
            </a:endParaRPr>
          </a:p>
          <a:p>
            <a:pPr lvl="1" marL="864000" indent="-324000">
              <a:spcBef>
                <a:spcPts val="567"/>
              </a:spcBef>
              <a:buClr>
                <a:srgbClr val="000000"/>
              </a:buClr>
              <a:buSzPct val="45000"/>
              <a:buFont typeface="Wingdings" charset="2"/>
              <a:buChar char=""/>
            </a:pPr>
            <a:r>
              <a:rPr b="0" lang="en-CA" sz="1800" spc="-1" strike="noStrike">
                <a:latin typeface="Nirmala UI Semilight"/>
              </a:rPr>
              <a:t>Traditional monoliths tend to be scalable only to a limited degree</a:t>
            </a:r>
            <a:endParaRPr b="0" lang="en-CA" sz="1800" spc="-1" strike="noStrike">
              <a:latin typeface="Nirmala UI Semilight"/>
            </a:endParaRPr>
          </a:p>
          <a:p>
            <a:pPr lvl="1" marL="864000" indent="-324000">
              <a:spcBef>
                <a:spcPts val="567"/>
              </a:spcBef>
              <a:buClr>
                <a:srgbClr val="000000"/>
              </a:buClr>
              <a:buSzPct val="45000"/>
              <a:buFont typeface="Wingdings" charset="2"/>
              <a:buChar char=""/>
            </a:pPr>
            <a:r>
              <a:rPr b="0" lang="en-CA" sz="1800" spc="-1" strike="noStrike">
                <a:latin typeface="Nirmala UI Semilight"/>
              </a:rPr>
              <a:t>There is a certain level of complexity after which they become unmaintainable</a:t>
            </a:r>
            <a:endParaRPr b="0" lang="en-CA" sz="1800" spc="-1" strike="noStrike">
              <a:latin typeface="Nirmala UI Semilight"/>
            </a:endParaRPr>
          </a:p>
        </p:txBody>
      </p:sp>
      <p:sp>
        <p:nvSpPr>
          <p:cNvPr id="4" name="PlaceHolder 3"/>
          <p:cNvSpPr>
            <a:spLocks noGrp="1"/>
          </p:cNvSpPr>
          <p:nvPr>
            <p:ph type="ftr" idx="11"/>
          </p:nvPr>
        </p:nvSpPr>
        <p:spPr/>
        <p:txBody>
          <a:bodyPr/>
          <a:p>
            <a:r>
              <a:t>© 2025 Innovation In Software Corporation</a:t>
            </a: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1" name="PlaceHolder 1"/>
          <p:cNvSpPr>
            <a:spLocks noGrp="1"/>
          </p:cNvSpPr>
          <p:nvPr>
            <p:ph type="title"/>
          </p:nvPr>
        </p:nvSpPr>
        <p:spPr>
          <a:xfrm>
            <a:off x="609480" y="-106560"/>
            <a:ext cx="10481040" cy="1247400"/>
          </a:xfrm>
          <a:prstGeom prst="rect">
            <a:avLst/>
          </a:prstGeom>
          <a:noFill/>
          <a:ln w="0">
            <a:noFill/>
          </a:ln>
        </p:spPr>
        <p:txBody>
          <a:bodyPr lIns="0" rIns="0" tIns="0" bIns="0" anchor="ctr">
            <a:noAutofit/>
          </a:bodyPr>
          <a:p>
            <a:pPr>
              <a:lnSpc>
                <a:spcPct val="100000"/>
              </a:lnSpc>
              <a:buNone/>
              <a:tabLst>
                <a:tab algn="l" pos="0"/>
              </a:tabLst>
            </a:pPr>
            <a:r>
              <a:rPr b="0" lang="en-US" sz="3600" spc="-60" strike="noStrike" cap="all">
                <a:solidFill>
                  <a:srgbClr val="d1282e"/>
                </a:solidFill>
                <a:latin typeface="Leelawadee UI Semilight"/>
              </a:rPr>
              <a:t>Operational Complexity </a:t>
            </a:r>
            <a:endParaRPr b="0" lang="en-CA" sz="3600" spc="-1" strike="noStrike" cap="all">
              <a:solidFill>
                <a:srgbClr val="bf0041"/>
              </a:solidFill>
              <a:latin typeface="Leelawadee UI Semilight"/>
            </a:endParaRPr>
          </a:p>
        </p:txBody>
      </p:sp>
      <p:sp>
        <p:nvSpPr>
          <p:cNvPr id="352" name="PlaceHolder 2"/>
          <p:cNvSpPr>
            <a:spLocks noGrp="1"/>
          </p:cNvSpPr>
          <p:nvPr>
            <p:ph/>
          </p:nvPr>
        </p:nvSpPr>
        <p:spPr>
          <a:xfrm>
            <a:off x="609480" y="1073880"/>
            <a:ext cx="4957200" cy="5051160"/>
          </a:xfrm>
          <a:prstGeom prst="rect">
            <a:avLst/>
          </a:prstGeom>
          <a:noFill/>
          <a:ln w="0">
            <a:noFill/>
          </a:ln>
        </p:spPr>
        <p:txBody>
          <a:bodyPr lIns="0" rIns="0" tIns="0" bIns="0" anchor="t">
            <a:normAutofit/>
          </a:bodyPr>
          <a:p>
            <a:r>
              <a:rPr b="0" lang="en-CA" sz="2000" spc="-1" strike="noStrike">
                <a:latin typeface="Nirmala UI Semilight"/>
              </a:rPr>
              <a:t>Modern applications have to deal with</a:t>
            </a:r>
            <a:endParaRPr b="0" lang="en-CA" sz="2000" spc="-1" strike="noStrike">
              <a:latin typeface="Nirmala UI Semilight"/>
            </a:endParaRPr>
          </a:p>
          <a:p>
            <a:pPr lvl="1" marL="864000" indent="-324000">
              <a:spcBef>
                <a:spcPts val="567"/>
              </a:spcBef>
              <a:spcAft>
                <a:spcPts val="567"/>
              </a:spcAft>
              <a:buClr>
                <a:srgbClr val="000000"/>
              </a:buClr>
              <a:buSzPct val="75000"/>
              <a:buFont typeface="Symbol" charset="2"/>
              <a:buChar char=""/>
            </a:pPr>
            <a:r>
              <a:rPr b="0" lang="en-CA" sz="1600" spc="-1" strike="noStrike">
                <a:latin typeface="Nirmala UI Semilight"/>
              </a:rPr>
              <a:t>Petabytes of streaming data</a:t>
            </a:r>
            <a:endParaRPr b="0" lang="en-CA" sz="1600" spc="-1" strike="noStrike">
              <a:latin typeface="Nirmala UI Semilight"/>
            </a:endParaRPr>
          </a:p>
          <a:p>
            <a:pPr lvl="1" marL="864000" indent="-324000">
              <a:spcBef>
                <a:spcPts val="567"/>
              </a:spcBef>
              <a:spcAft>
                <a:spcPts val="567"/>
              </a:spcAft>
              <a:buClr>
                <a:srgbClr val="000000"/>
              </a:buClr>
              <a:buSzPct val="75000"/>
              <a:buFont typeface="Symbol" charset="2"/>
              <a:buChar char=""/>
            </a:pPr>
            <a:r>
              <a:rPr b="0" lang="en-CA" sz="1600" spc="-1" strike="noStrike">
                <a:latin typeface="Nirmala UI Semilight"/>
              </a:rPr>
              <a:t>Billions of transactions</a:t>
            </a:r>
            <a:endParaRPr b="0" lang="en-CA" sz="1600" spc="-1" strike="noStrike">
              <a:latin typeface="Nirmala UI Semilight"/>
            </a:endParaRPr>
          </a:p>
          <a:p>
            <a:pPr lvl="1" marL="864000" indent="-324000">
              <a:spcBef>
                <a:spcPts val="567"/>
              </a:spcBef>
              <a:spcAft>
                <a:spcPts val="567"/>
              </a:spcAft>
              <a:buClr>
                <a:srgbClr val="000000"/>
              </a:buClr>
              <a:buSzPct val="75000"/>
              <a:buFont typeface="Symbol" charset="2"/>
              <a:buChar char=""/>
            </a:pPr>
            <a:r>
              <a:rPr b="0" lang="en-CA" sz="1600" spc="-1" strike="noStrike">
                <a:latin typeface="Nirmala UI Semilight"/>
              </a:rPr>
              <a:t>Mission critical fault tolerance</a:t>
            </a:r>
            <a:endParaRPr b="0" lang="en-CA" sz="1600" spc="-1" strike="noStrike">
              <a:latin typeface="Nirmala UI Semilight"/>
            </a:endParaRPr>
          </a:p>
          <a:p>
            <a:pPr lvl="1" marL="864000" indent="-324000">
              <a:spcBef>
                <a:spcPts val="567"/>
              </a:spcBef>
              <a:spcAft>
                <a:spcPts val="567"/>
              </a:spcAft>
              <a:buClr>
                <a:srgbClr val="000000"/>
              </a:buClr>
              <a:buSzPct val="75000"/>
              <a:buFont typeface="Symbol" charset="2"/>
              <a:buChar char=""/>
            </a:pPr>
            <a:r>
              <a:rPr b="0" lang="en-CA" sz="1600" spc="-1" strike="noStrike">
                <a:latin typeface="Nirmala UI Semilight"/>
              </a:rPr>
              <a:t>Non-functional requirements</a:t>
            </a:r>
            <a:endParaRPr b="0" lang="en-CA" sz="1600" spc="-1" strike="noStrike">
              <a:latin typeface="Nirmala UI Semilight"/>
            </a:endParaRPr>
          </a:p>
          <a:p>
            <a:pPr lvl="1" marL="864000" indent="-324000">
              <a:spcBef>
                <a:spcPts val="567"/>
              </a:spcBef>
              <a:spcAft>
                <a:spcPts val="567"/>
              </a:spcAft>
              <a:buClr>
                <a:srgbClr val="000000"/>
              </a:buClr>
              <a:buSzPct val="75000"/>
              <a:buFont typeface="Symbol" charset="2"/>
              <a:buChar char=""/>
            </a:pPr>
            <a:r>
              <a:rPr b="0" lang="en-CA" sz="1600" spc="-1" strike="noStrike">
                <a:latin typeface="Nirmala UI Semilight"/>
              </a:rPr>
              <a:t>Throughput, response time, loading, stress</a:t>
            </a:r>
            <a:endParaRPr b="0" lang="en-CA" sz="1600" spc="-1" strike="noStrike">
              <a:latin typeface="Nirmala UI Semilight"/>
            </a:endParaRPr>
          </a:p>
          <a:p>
            <a:pPr lvl="1" marL="864000" indent="-324000">
              <a:spcBef>
                <a:spcPts val="567"/>
              </a:spcBef>
              <a:spcAft>
                <a:spcPts val="567"/>
              </a:spcAft>
              <a:buClr>
                <a:srgbClr val="000000"/>
              </a:buClr>
              <a:buSzPct val="75000"/>
              <a:buFont typeface="Symbol" charset="2"/>
              <a:buChar char=""/>
            </a:pPr>
            <a:r>
              <a:rPr b="0" lang="en-CA" sz="1600" spc="-1" strike="noStrike">
                <a:latin typeface="Nirmala UI Semilight"/>
              </a:rPr>
              <a:t>Disaster recovery, transaction time</a:t>
            </a:r>
            <a:endParaRPr b="0" lang="en-CA" sz="1600" spc="-1" strike="noStrike">
              <a:latin typeface="Nirmala UI Semilight"/>
            </a:endParaRPr>
          </a:p>
          <a:p>
            <a:r>
              <a:rPr b="0" lang="en-CA" sz="2000" spc="-1" strike="noStrike">
                <a:latin typeface="Nirmala UI Semilight"/>
              </a:rPr>
              <a:t>Results in a “death star” architecture</a:t>
            </a:r>
            <a:endParaRPr b="0" lang="en-CA" sz="2000" spc="-1" strike="noStrike">
              <a:latin typeface="Nirmala UI Semilight"/>
            </a:endParaRPr>
          </a:p>
          <a:p>
            <a:pPr lvl="1" marL="864000" indent="-324000">
              <a:spcBef>
                <a:spcPts val="567"/>
              </a:spcBef>
              <a:spcAft>
                <a:spcPts val="567"/>
              </a:spcAft>
              <a:buClr>
                <a:srgbClr val="000000"/>
              </a:buClr>
              <a:buSzPct val="75000"/>
              <a:buFont typeface="Symbol" charset="2"/>
              <a:buChar char=""/>
            </a:pPr>
            <a:r>
              <a:rPr b="0" lang="en-CA" sz="1600" spc="-1" strike="noStrike">
                <a:latin typeface="Nirmala UI Semilight"/>
              </a:rPr>
              <a:t>Image: Amazon in 2008</a:t>
            </a:r>
            <a:endParaRPr b="0" lang="en-CA" sz="1600" spc="-1" strike="noStrike">
              <a:latin typeface="Nirmala UI Semilight"/>
            </a:endParaRPr>
          </a:p>
          <a:p>
            <a:pPr lvl="1" marL="864000" indent="-324000">
              <a:spcBef>
                <a:spcPts val="567"/>
              </a:spcBef>
              <a:spcAft>
                <a:spcPts val="567"/>
              </a:spcAft>
              <a:buClr>
                <a:srgbClr val="000000"/>
              </a:buClr>
              <a:buSzPct val="75000"/>
              <a:buFont typeface="Symbol" charset="2"/>
              <a:buChar char=""/>
            </a:pPr>
            <a:r>
              <a:rPr b="0" lang="en-CA" sz="1600" spc="-1" strike="noStrike">
                <a:latin typeface="Nirmala UI Semilight"/>
              </a:rPr>
              <a:t>The complexity of the operational architecture is now industrial strength</a:t>
            </a:r>
            <a:endParaRPr b="0" lang="en-CA" sz="1600" spc="-1" strike="noStrike">
              <a:latin typeface="Nirmala UI Semilight"/>
            </a:endParaRPr>
          </a:p>
          <a:p>
            <a:endParaRPr b="0" lang="en-CA" sz="2000" spc="-1" strike="noStrike">
              <a:latin typeface="Nirmala UI Semilight"/>
            </a:endParaRPr>
          </a:p>
        </p:txBody>
      </p:sp>
      <p:pic>
        <p:nvPicPr>
          <p:cNvPr id="353" name="" descr=""/>
          <p:cNvPicPr/>
          <p:nvPr/>
        </p:nvPicPr>
        <p:blipFill>
          <a:blip r:embed="rId1"/>
          <a:stretch/>
        </p:blipFill>
        <p:spPr>
          <a:xfrm>
            <a:off x="7252560" y="1942920"/>
            <a:ext cx="4137840" cy="2747880"/>
          </a:xfrm>
          <a:prstGeom prst="rect">
            <a:avLst/>
          </a:prstGeom>
          <a:ln w="0">
            <a:noFill/>
          </a:ln>
        </p:spPr>
      </p:pic>
      <p:sp>
        <p:nvSpPr>
          <p:cNvPr id="4" name="PlaceHolder 3"/>
          <p:cNvSpPr>
            <a:spLocks noGrp="1"/>
          </p:cNvSpPr>
          <p:nvPr>
            <p:ph type="ftr" idx="4"/>
          </p:nvPr>
        </p:nvSpPr>
        <p:spPr/>
        <p:txBody>
          <a:bodyPr/>
          <a:p>
            <a:r>
              <a:t>© 2025 Innovation In Software Corporation</a:t>
            </a: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4" name="PlaceHolder 1"/>
          <p:cNvSpPr>
            <a:spLocks noGrp="1"/>
          </p:cNvSpPr>
          <p:nvPr>
            <p:ph type="title"/>
          </p:nvPr>
        </p:nvSpPr>
        <p:spPr>
          <a:xfrm>
            <a:off x="599760" y="-116280"/>
            <a:ext cx="11118960" cy="1247400"/>
          </a:xfrm>
          <a:prstGeom prst="rect">
            <a:avLst/>
          </a:prstGeom>
          <a:noFill/>
          <a:ln w="0">
            <a:noFill/>
          </a:ln>
        </p:spPr>
        <p:txBody>
          <a:bodyPr lIns="0" rIns="0" tIns="0" bIns="0" anchor="ctr">
            <a:noAutofit/>
          </a:bodyPr>
          <a:p>
            <a:r>
              <a:rPr b="0" lang="en-CA" sz="3600" spc="-1" strike="noStrike" cap="all">
                <a:solidFill>
                  <a:srgbClr val="bf0041"/>
                </a:solidFill>
                <a:latin typeface="Leelawadee UI Semilight"/>
              </a:rPr>
              <a:t>IT Failures and Complexity</a:t>
            </a:r>
            <a:endParaRPr b="0" lang="en-CA" sz="3600" spc="-1" strike="noStrike" cap="all">
              <a:solidFill>
                <a:srgbClr val="bf0041"/>
              </a:solidFill>
              <a:latin typeface="Leelawadee UI Semilight"/>
            </a:endParaRPr>
          </a:p>
        </p:txBody>
      </p:sp>
      <p:sp>
        <p:nvSpPr>
          <p:cNvPr id="355" name=""/>
          <p:cNvSpPr txBox="1"/>
          <p:nvPr/>
        </p:nvSpPr>
        <p:spPr>
          <a:xfrm>
            <a:off x="644400" y="1080000"/>
            <a:ext cx="5306400" cy="5040000"/>
          </a:xfrm>
          <a:prstGeom prst="rect">
            <a:avLst/>
          </a:prstGeom>
          <a:noFill/>
          <a:ln w="0">
            <a:noFill/>
          </a:ln>
        </p:spPr>
        <p:txBody>
          <a:bodyPr lIns="90000" rIns="90000" tIns="45000" bIns="45000" anchor="t">
            <a:noAutofit/>
          </a:bodyPr>
          <a:p>
            <a:pPr>
              <a:lnSpc>
                <a:spcPct val="100000"/>
              </a:lnSpc>
              <a:spcBef>
                <a:spcPts val="360"/>
              </a:spcBef>
              <a:spcAft>
                <a:spcPts val="601"/>
              </a:spcAft>
              <a:buNone/>
              <a:tabLst>
                <a:tab algn="l" pos="0"/>
              </a:tabLst>
            </a:pPr>
            <a:endParaRPr b="0" lang="en-CA" sz="1400" spc="-1" strike="noStrike">
              <a:latin typeface="Arial"/>
            </a:endParaRPr>
          </a:p>
          <a:p>
            <a:pPr>
              <a:lnSpc>
                <a:spcPct val="100000"/>
              </a:lnSpc>
              <a:spcBef>
                <a:spcPts val="360"/>
              </a:spcBef>
              <a:spcAft>
                <a:spcPts val="601"/>
              </a:spcAft>
              <a:buNone/>
              <a:tabLst>
                <a:tab algn="l" pos="0"/>
              </a:tabLst>
            </a:pPr>
            <a:endParaRPr b="0" lang="en-CA" sz="1400" spc="-1" strike="noStrike">
              <a:latin typeface="Arial"/>
            </a:endParaRPr>
          </a:p>
          <a:p>
            <a:pPr>
              <a:lnSpc>
                <a:spcPct val="100000"/>
              </a:lnSpc>
              <a:spcBef>
                <a:spcPts val="360"/>
              </a:spcBef>
              <a:spcAft>
                <a:spcPts val="601"/>
              </a:spcAft>
              <a:buNone/>
              <a:tabLst>
                <a:tab algn="l" pos="0"/>
              </a:tabLst>
            </a:pPr>
            <a:r>
              <a:rPr b="0" i="1" lang="en-US" sz="1400" spc="-1" strike="noStrike">
                <a:solidFill>
                  <a:srgbClr val="000000"/>
                </a:solidFill>
                <a:latin typeface="Arial"/>
              </a:rPr>
              <a:t>The United States is losing almost as much money per year to IT failure as it did to the [2008] financial meltdown. However the financial meltdown was presumably a one­time affair. The cost of IT failure is paid year after year, with no end in sight. These numbers are bad enough, but the news gets worse. According to the 2009 US Budget [02], the failure rate is increasing at the rate of around 15% per year.</a:t>
            </a:r>
            <a:endParaRPr b="0" lang="en-CA" sz="1400" spc="-1" strike="noStrike">
              <a:latin typeface="Arial"/>
            </a:endParaRPr>
          </a:p>
          <a:p>
            <a:pPr>
              <a:lnSpc>
                <a:spcPct val="100000"/>
              </a:lnSpc>
              <a:spcBef>
                <a:spcPts val="360"/>
              </a:spcBef>
              <a:spcAft>
                <a:spcPts val="601"/>
              </a:spcAft>
              <a:buNone/>
              <a:tabLst>
                <a:tab algn="l" pos="0"/>
              </a:tabLst>
            </a:pPr>
            <a:r>
              <a:rPr b="0" i="1" lang="en-US" sz="1400" spc="-1" strike="noStrike">
                <a:solidFill>
                  <a:srgbClr val="000000"/>
                </a:solidFill>
                <a:latin typeface="Arial"/>
              </a:rPr>
              <a:t>Is there a primary cause of these IT failures? If so, what is it?.... The almost certain culprit is complexity.... Complexity seems to track nicely to system failure.</a:t>
            </a:r>
            <a:endParaRPr b="0" lang="en-CA" sz="1400" spc="-1" strike="noStrike">
              <a:latin typeface="Arial"/>
            </a:endParaRPr>
          </a:p>
          <a:p>
            <a:pPr>
              <a:lnSpc>
                <a:spcPct val="100000"/>
              </a:lnSpc>
              <a:spcBef>
                <a:spcPts val="360"/>
              </a:spcBef>
              <a:spcAft>
                <a:spcPts val="601"/>
              </a:spcAft>
              <a:buNone/>
              <a:tabLst>
                <a:tab algn="l" pos="0"/>
              </a:tabLst>
            </a:pPr>
            <a:r>
              <a:rPr b="0" i="1" lang="en-US" sz="1400" spc="-1" strike="noStrike">
                <a:solidFill>
                  <a:srgbClr val="000000"/>
                </a:solidFill>
                <a:latin typeface="Arial"/>
              </a:rPr>
              <a:t>Once we understand how complex some of our systems are, we understand why they have such high failure rates. </a:t>
            </a:r>
            <a:endParaRPr b="0" lang="en-CA" sz="1400" spc="-1" strike="noStrike">
              <a:latin typeface="Arial"/>
            </a:endParaRPr>
          </a:p>
          <a:p>
            <a:pPr>
              <a:lnSpc>
                <a:spcPct val="100000"/>
              </a:lnSpc>
              <a:spcBef>
                <a:spcPts val="360"/>
              </a:spcBef>
              <a:spcAft>
                <a:spcPts val="601"/>
              </a:spcAft>
              <a:buNone/>
              <a:tabLst>
                <a:tab algn="l" pos="0"/>
              </a:tabLst>
            </a:pPr>
            <a:r>
              <a:rPr b="1" i="1" lang="en-US" sz="1400" spc="-1" strike="noStrike">
                <a:solidFill>
                  <a:srgbClr val="000000"/>
                </a:solidFill>
                <a:latin typeface="Arial"/>
              </a:rPr>
              <a:t>We are not good at designing highly complex systems. That is the bad news.  But we are very good at architecting simple systems. So all we need is a process for making the systems simple in the first place.</a:t>
            </a:r>
            <a:endParaRPr b="0" lang="en-CA" sz="1400" spc="-1" strike="noStrike">
              <a:latin typeface="Arial"/>
            </a:endParaRPr>
          </a:p>
          <a:p>
            <a:pPr algn="r">
              <a:lnSpc>
                <a:spcPct val="100000"/>
              </a:lnSpc>
              <a:spcBef>
                <a:spcPts val="360"/>
              </a:spcBef>
              <a:spcAft>
                <a:spcPts val="601"/>
              </a:spcAft>
              <a:buNone/>
              <a:tabLst>
                <a:tab algn="l" pos="0"/>
              </a:tabLst>
            </a:pPr>
            <a:r>
              <a:rPr b="0" i="1" lang="en-US" sz="1400" spc="-1" strike="noStrike">
                <a:solidFill>
                  <a:srgbClr val="000000"/>
                </a:solidFill>
                <a:latin typeface="Arial"/>
              </a:rPr>
              <a:t>Roger Sessions</a:t>
            </a:r>
            <a:endParaRPr b="0" lang="en-CA" sz="1400" spc="-1" strike="noStrike">
              <a:latin typeface="Arial"/>
            </a:endParaRPr>
          </a:p>
          <a:p>
            <a:pPr algn="r">
              <a:lnSpc>
                <a:spcPct val="100000"/>
              </a:lnSpc>
              <a:spcBef>
                <a:spcPts val="360"/>
              </a:spcBef>
              <a:spcAft>
                <a:spcPts val="601"/>
              </a:spcAft>
              <a:buNone/>
              <a:tabLst>
                <a:tab algn="l" pos="0"/>
              </a:tabLst>
            </a:pPr>
            <a:endParaRPr b="0" lang="en-CA" sz="1400" spc="-1" strike="noStrike">
              <a:latin typeface="Arial"/>
            </a:endParaRPr>
          </a:p>
          <a:p>
            <a:pPr>
              <a:lnSpc>
                <a:spcPct val="100000"/>
              </a:lnSpc>
              <a:spcBef>
                <a:spcPts val="360"/>
              </a:spcBef>
              <a:spcAft>
                <a:spcPts val="601"/>
              </a:spcAft>
              <a:buNone/>
              <a:tabLst>
                <a:tab algn="l" pos="0"/>
              </a:tabLst>
            </a:pPr>
            <a:endParaRPr b="0" lang="en-CA" sz="1400" spc="-1" strike="noStrike">
              <a:latin typeface="Arial"/>
            </a:endParaRPr>
          </a:p>
          <a:p>
            <a:pPr>
              <a:lnSpc>
                <a:spcPct val="100000"/>
              </a:lnSpc>
              <a:spcBef>
                <a:spcPts val="360"/>
              </a:spcBef>
              <a:spcAft>
                <a:spcPts val="601"/>
              </a:spcAft>
              <a:buNone/>
              <a:tabLst>
                <a:tab algn="l" pos="0"/>
              </a:tabLst>
            </a:pPr>
            <a:endParaRPr b="0" lang="en-CA" sz="1400" spc="-1" strike="noStrike">
              <a:latin typeface="Arial"/>
            </a:endParaRPr>
          </a:p>
        </p:txBody>
      </p:sp>
      <p:pic>
        <p:nvPicPr>
          <p:cNvPr id="356" name="" descr=""/>
          <p:cNvPicPr/>
          <p:nvPr/>
        </p:nvPicPr>
        <p:blipFill>
          <a:blip r:embed="rId1"/>
          <a:stretch/>
        </p:blipFill>
        <p:spPr>
          <a:xfrm>
            <a:off x="7200000" y="1980000"/>
            <a:ext cx="3314880" cy="3600000"/>
          </a:xfrm>
          <a:prstGeom prst="rect">
            <a:avLst/>
          </a:prstGeom>
          <a:ln w="0">
            <a:noFill/>
          </a:ln>
        </p:spPr>
      </p:pic>
      <p:sp>
        <p:nvSpPr>
          <p:cNvPr id="3" name="PlaceHolder 2"/>
          <p:cNvSpPr>
            <a:spLocks noGrp="1"/>
          </p:cNvSpPr>
          <p:nvPr>
            <p:ph type="ftr" idx="11"/>
          </p:nvPr>
        </p:nvSpPr>
        <p:spPr/>
        <p:txBody>
          <a:bodyPr/>
          <a:p>
            <a:r>
              <a:t>© 2025 Innovation In Software Corporation</a:t>
            </a: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7" name="PlaceHolder 1"/>
          <p:cNvSpPr>
            <a:spLocks noGrp="1"/>
          </p:cNvSpPr>
          <p:nvPr>
            <p:ph type="title"/>
          </p:nvPr>
        </p:nvSpPr>
        <p:spPr>
          <a:xfrm>
            <a:off x="609480" y="-106560"/>
            <a:ext cx="10481040" cy="1247400"/>
          </a:xfrm>
          <a:prstGeom prst="rect">
            <a:avLst/>
          </a:prstGeom>
          <a:noFill/>
          <a:ln w="0">
            <a:noFill/>
          </a:ln>
        </p:spPr>
        <p:txBody>
          <a:bodyPr lIns="0" rIns="0" tIns="0" bIns="0" anchor="ctr">
            <a:noAutofit/>
          </a:bodyPr>
          <a:p>
            <a:pPr>
              <a:lnSpc>
                <a:spcPct val="100000"/>
              </a:lnSpc>
              <a:buNone/>
              <a:tabLst>
                <a:tab algn="l" pos="0"/>
              </a:tabLst>
            </a:pPr>
            <a:r>
              <a:rPr b="0" lang="en-US" sz="3600" spc="-60" strike="noStrike" cap="all">
                <a:solidFill>
                  <a:srgbClr val="d1282e"/>
                </a:solidFill>
                <a:latin typeface="Leelawadee UI Semilight"/>
              </a:rPr>
              <a:t>Natural Systems Organization</a:t>
            </a:r>
            <a:endParaRPr b="0" lang="en-CA" sz="3600" spc="-1" strike="noStrike" cap="all">
              <a:solidFill>
                <a:srgbClr val="bf0041"/>
              </a:solidFill>
              <a:latin typeface="Leelawadee UI Semilight"/>
            </a:endParaRPr>
          </a:p>
        </p:txBody>
      </p:sp>
      <p:sp>
        <p:nvSpPr>
          <p:cNvPr id="358" name="PlaceHolder 2"/>
          <p:cNvSpPr>
            <a:spLocks noGrp="1"/>
          </p:cNvSpPr>
          <p:nvPr>
            <p:ph/>
          </p:nvPr>
        </p:nvSpPr>
        <p:spPr>
          <a:xfrm>
            <a:off x="609480" y="1073880"/>
            <a:ext cx="4957200" cy="5051160"/>
          </a:xfrm>
          <a:prstGeom prst="rect">
            <a:avLst/>
          </a:prstGeom>
          <a:noFill/>
          <a:ln w="0">
            <a:noFill/>
          </a:ln>
        </p:spPr>
        <p:txBody>
          <a:bodyPr lIns="0" rIns="0" tIns="0" bIns="0" anchor="t">
            <a:normAutofit/>
          </a:bodyPr>
          <a:p>
            <a:r>
              <a:rPr b="0" lang="en-CA" sz="2000" spc="-1" strike="noStrike">
                <a:latin typeface="Nirmala UI Semilight"/>
              </a:rPr>
              <a:t>Naturally occurring systems scale successfully</a:t>
            </a:r>
            <a:endParaRPr b="0" lang="en-CA" sz="2000" spc="-1" strike="noStrike">
              <a:latin typeface="Nirmala UI Semilight"/>
            </a:endParaRPr>
          </a:p>
          <a:p>
            <a:pPr lvl="1" marL="864000" indent="-324000">
              <a:spcBef>
                <a:spcPts val="567"/>
              </a:spcBef>
              <a:spcAft>
                <a:spcPts val="567"/>
              </a:spcAft>
              <a:buClr>
                <a:srgbClr val="000000"/>
              </a:buClr>
              <a:buSzPct val="75000"/>
              <a:buFont typeface="Symbol" charset="2"/>
              <a:buChar char=""/>
            </a:pPr>
            <a:r>
              <a:rPr b="0" lang="en-CA" sz="1600" spc="-1" strike="noStrike">
                <a:latin typeface="Nirmala UI Semilight"/>
              </a:rPr>
              <a:t>Biological processes, social organization etc.</a:t>
            </a:r>
            <a:endParaRPr b="0" lang="en-CA" sz="1600" spc="-1" strike="noStrike">
              <a:latin typeface="Nirmala UI Semilight"/>
            </a:endParaRPr>
          </a:p>
          <a:p>
            <a:pPr lvl="1" marL="864000" indent="-324000">
              <a:spcBef>
                <a:spcPts val="567"/>
              </a:spcBef>
              <a:spcAft>
                <a:spcPts val="567"/>
              </a:spcAft>
              <a:buClr>
                <a:srgbClr val="000000"/>
              </a:buClr>
              <a:buSzPct val="75000"/>
              <a:buFont typeface="Symbol" charset="2"/>
              <a:buChar char=""/>
            </a:pPr>
            <a:r>
              <a:rPr b="0" lang="en-CA" sz="1600" spc="-1" strike="noStrike">
                <a:latin typeface="Nirmala UI Semilight"/>
              </a:rPr>
              <a:t>They all show similarities in organization regardless of domain</a:t>
            </a:r>
            <a:endParaRPr b="0" lang="en-CA" sz="1600" spc="-1" strike="noStrike">
              <a:latin typeface="Nirmala UI Semilight"/>
            </a:endParaRPr>
          </a:p>
          <a:p>
            <a:r>
              <a:rPr b="0" lang="en-CA" sz="2000" spc="-1" strike="noStrike">
                <a:latin typeface="Nirmala UI Semilight"/>
              </a:rPr>
              <a:t>Natural occurring systems tend to be</a:t>
            </a:r>
            <a:endParaRPr b="0" lang="en-CA" sz="2000" spc="-1" strike="noStrike">
              <a:latin typeface="Nirmala UI Semilight"/>
            </a:endParaRPr>
          </a:p>
          <a:p>
            <a:pPr lvl="1" marL="864000" indent="-324000">
              <a:spcBef>
                <a:spcPts val="567"/>
              </a:spcBef>
              <a:spcAft>
                <a:spcPts val="567"/>
              </a:spcAft>
              <a:buClr>
                <a:srgbClr val="000000"/>
              </a:buClr>
              <a:buSzPct val="75000"/>
              <a:buFont typeface="Symbol" charset="2"/>
              <a:buChar char=""/>
            </a:pPr>
            <a:r>
              <a:rPr b="0" lang="en-CA" sz="1600" spc="-1" strike="noStrike">
                <a:latin typeface="Nirmala UI Semilight"/>
              </a:rPr>
              <a:t>Recursive in structure</a:t>
            </a:r>
            <a:endParaRPr b="0" lang="en-CA" sz="1600" spc="-1" strike="noStrike">
              <a:latin typeface="Nirmala UI Semilight"/>
            </a:endParaRPr>
          </a:p>
          <a:p>
            <a:pPr lvl="1" marL="864000" indent="-324000">
              <a:spcBef>
                <a:spcPts val="567"/>
              </a:spcBef>
              <a:spcAft>
                <a:spcPts val="567"/>
              </a:spcAft>
              <a:buClr>
                <a:srgbClr val="000000"/>
              </a:buClr>
              <a:buSzPct val="75000"/>
              <a:buFont typeface="Symbol" charset="2"/>
              <a:buChar char=""/>
            </a:pPr>
            <a:r>
              <a:rPr b="0" lang="en-CA" sz="1600" spc="-1" strike="noStrike">
                <a:latin typeface="Nirmala UI Semilight"/>
              </a:rPr>
              <a:t>Hierarchical or layered</a:t>
            </a:r>
            <a:endParaRPr b="0" lang="en-CA" sz="1600" spc="-1" strike="noStrike">
              <a:latin typeface="Nirmala UI Semilight"/>
            </a:endParaRPr>
          </a:p>
          <a:p>
            <a:pPr lvl="1" marL="864000" indent="-324000">
              <a:spcBef>
                <a:spcPts val="567"/>
              </a:spcBef>
              <a:spcAft>
                <a:spcPts val="567"/>
              </a:spcAft>
              <a:buClr>
                <a:srgbClr val="000000"/>
              </a:buClr>
              <a:buSzPct val="75000"/>
              <a:buFont typeface="Symbol" charset="2"/>
              <a:buChar char=""/>
            </a:pPr>
            <a:r>
              <a:rPr b="0" lang="en-CA" sz="1600" spc="-1" strike="noStrike">
                <a:latin typeface="Nirmala UI Semilight"/>
              </a:rPr>
              <a:t>Modular at each layer</a:t>
            </a:r>
            <a:endParaRPr b="0" lang="en-CA" sz="1600" spc="-1" strike="noStrike">
              <a:latin typeface="Nirmala UI Semilight"/>
            </a:endParaRPr>
          </a:p>
          <a:p>
            <a:pPr lvl="1" marL="864000" indent="-324000">
              <a:spcBef>
                <a:spcPts val="567"/>
              </a:spcBef>
              <a:spcAft>
                <a:spcPts val="567"/>
              </a:spcAft>
              <a:buClr>
                <a:srgbClr val="000000"/>
              </a:buClr>
              <a:buSzPct val="75000"/>
              <a:buFont typeface="Symbol" charset="2"/>
              <a:buChar char=""/>
            </a:pPr>
            <a:r>
              <a:rPr b="0" lang="en-CA" sz="1600" spc="-1" strike="noStrike">
                <a:latin typeface="Nirmala UI Semilight"/>
              </a:rPr>
              <a:t>Loosely coupled and highly cohesive</a:t>
            </a:r>
            <a:endParaRPr b="0" lang="en-CA" sz="1600" spc="-1" strike="noStrike">
              <a:latin typeface="Nirmala UI Semilight"/>
            </a:endParaRPr>
          </a:p>
          <a:p>
            <a:endParaRPr b="0" lang="en-CA" sz="2000" spc="-1" strike="noStrike">
              <a:latin typeface="Nirmala UI Semilight"/>
            </a:endParaRPr>
          </a:p>
          <a:p>
            <a:endParaRPr b="0" lang="en-CA" sz="2000" spc="-1" strike="noStrike">
              <a:latin typeface="Nirmala UI Semilight"/>
            </a:endParaRPr>
          </a:p>
        </p:txBody>
      </p:sp>
      <p:pic>
        <p:nvPicPr>
          <p:cNvPr id="359" name="" descr=""/>
          <p:cNvPicPr/>
          <p:nvPr/>
        </p:nvPicPr>
        <p:blipFill>
          <a:blip r:embed="rId1"/>
          <a:stretch/>
        </p:blipFill>
        <p:spPr>
          <a:xfrm>
            <a:off x="7329600" y="872640"/>
            <a:ext cx="3780000" cy="2857680"/>
          </a:xfrm>
          <a:prstGeom prst="rect">
            <a:avLst/>
          </a:prstGeom>
          <a:ln w="0">
            <a:noFill/>
          </a:ln>
        </p:spPr>
      </p:pic>
      <p:pic>
        <p:nvPicPr>
          <p:cNvPr id="360" name="" descr=""/>
          <p:cNvPicPr/>
          <p:nvPr/>
        </p:nvPicPr>
        <p:blipFill>
          <a:blip r:embed="rId2"/>
          <a:stretch/>
        </p:blipFill>
        <p:spPr>
          <a:xfrm>
            <a:off x="7225200" y="3781800"/>
            <a:ext cx="4320000" cy="2523600"/>
          </a:xfrm>
          <a:prstGeom prst="rect">
            <a:avLst/>
          </a:prstGeom>
          <a:ln w="0">
            <a:noFill/>
          </a:ln>
        </p:spPr>
      </p:pic>
      <p:sp>
        <p:nvSpPr>
          <p:cNvPr id="4" name="PlaceHolder 3"/>
          <p:cNvSpPr>
            <a:spLocks noGrp="1"/>
          </p:cNvSpPr>
          <p:nvPr>
            <p:ph type="ftr" idx="4"/>
          </p:nvPr>
        </p:nvSpPr>
        <p:spPr/>
        <p:txBody>
          <a:bodyPr/>
          <a:p>
            <a:r>
              <a:t>© 2025 Innovation In Software Corporation</a:t>
            </a:r>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1" name="PlaceHolder 1"/>
          <p:cNvSpPr>
            <a:spLocks noGrp="1"/>
          </p:cNvSpPr>
          <p:nvPr>
            <p:ph type="title"/>
          </p:nvPr>
        </p:nvSpPr>
        <p:spPr>
          <a:xfrm>
            <a:off x="609480" y="-106560"/>
            <a:ext cx="10481040" cy="1247400"/>
          </a:xfrm>
          <a:prstGeom prst="rect">
            <a:avLst/>
          </a:prstGeom>
          <a:noFill/>
          <a:ln w="0">
            <a:noFill/>
          </a:ln>
        </p:spPr>
        <p:txBody>
          <a:bodyPr lIns="0" rIns="0" tIns="0" bIns="0" anchor="ctr">
            <a:noAutofit/>
          </a:bodyPr>
          <a:p>
            <a:pPr>
              <a:lnSpc>
                <a:spcPct val="100000"/>
              </a:lnSpc>
              <a:buNone/>
              <a:tabLst>
                <a:tab algn="l" pos="0"/>
              </a:tabLst>
            </a:pPr>
            <a:r>
              <a:rPr b="0" lang="en-US" sz="3600" spc="-60" strike="noStrike" cap="all">
                <a:solidFill>
                  <a:srgbClr val="d1282e"/>
                </a:solidFill>
                <a:latin typeface="Leelawadee UI Semilight"/>
              </a:rPr>
              <a:t>Operational Complexity in Practice</a:t>
            </a:r>
            <a:endParaRPr b="0" lang="en-CA" sz="3600" spc="-1" strike="noStrike" cap="all">
              <a:solidFill>
                <a:srgbClr val="bf0041"/>
              </a:solidFill>
              <a:latin typeface="Leelawadee UI Semilight"/>
            </a:endParaRPr>
          </a:p>
        </p:txBody>
      </p:sp>
      <p:sp>
        <p:nvSpPr>
          <p:cNvPr id="362" name="PlaceHolder 2"/>
          <p:cNvSpPr>
            <a:spLocks noGrp="1"/>
          </p:cNvSpPr>
          <p:nvPr>
            <p:ph/>
          </p:nvPr>
        </p:nvSpPr>
        <p:spPr>
          <a:xfrm>
            <a:off x="609480" y="1073880"/>
            <a:ext cx="4957200" cy="5051160"/>
          </a:xfrm>
          <a:prstGeom prst="rect">
            <a:avLst/>
          </a:prstGeom>
          <a:noFill/>
          <a:ln w="0">
            <a:noFill/>
          </a:ln>
        </p:spPr>
        <p:txBody>
          <a:bodyPr lIns="0" rIns="0" tIns="0" bIns="0" anchor="t">
            <a:normAutofit/>
          </a:bodyPr>
          <a:p>
            <a:r>
              <a:rPr b="0" lang="en-CA" sz="2000" spc="-1" strike="noStrike">
                <a:latin typeface="Nirmala UI Semilight"/>
              </a:rPr>
              <a:t>In production, systems have to scale operationally</a:t>
            </a:r>
            <a:endParaRPr b="0" lang="en-CA" sz="2000" spc="-1" strike="noStrike">
              <a:latin typeface="Nirmala UI Semilight"/>
            </a:endParaRPr>
          </a:p>
          <a:p>
            <a:r>
              <a:rPr b="0" lang="en-CA" sz="2000" spc="-1" strike="noStrike">
                <a:latin typeface="Nirmala UI Semilight"/>
              </a:rPr>
              <a:t>Consider a diner</a:t>
            </a:r>
            <a:endParaRPr b="0" lang="en-CA" sz="2000" spc="-1" strike="noStrike">
              <a:latin typeface="Nirmala UI Semilight"/>
            </a:endParaRPr>
          </a:p>
          <a:p>
            <a:pPr lvl="1" marL="864000" indent="-324000">
              <a:spcBef>
                <a:spcPts val="567"/>
              </a:spcBef>
              <a:spcAft>
                <a:spcPts val="567"/>
              </a:spcAft>
              <a:buClr>
                <a:srgbClr val="000000"/>
              </a:buClr>
              <a:buSzPct val="75000"/>
              <a:buFont typeface="Symbol" charset="2"/>
              <a:buChar char=""/>
            </a:pPr>
            <a:r>
              <a:rPr b="0" lang="en-CA" sz="1600" spc="-1" strike="noStrike">
                <a:latin typeface="Nirmala UI Semilight"/>
              </a:rPr>
              <a:t>During the lunch and dinner hour rush, the number of servers and cooks have to scale up</a:t>
            </a:r>
            <a:endParaRPr b="0" lang="en-CA" sz="1600" spc="-1" strike="noStrike">
              <a:latin typeface="Nirmala UI Semilight"/>
            </a:endParaRPr>
          </a:p>
          <a:p>
            <a:pPr lvl="1" marL="864000" indent="-324000">
              <a:spcBef>
                <a:spcPts val="567"/>
              </a:spcBef>
              <a:spcAft>
                <a:spcPts val="567"/>
              </a:spcAft>
              <a:buClr>
                <a:srgbClr val="000000"/>
              </a:buClr>
              <a:buSzPct val="75000"/>
              <a:buFont typeface="Symbol" charset="2"/>
              <a:buChar char=""/>
            </a:pPr>
            <a:r>
              <a:rPr b="0" lang="en-CA" sz="1600" spc="-1" strike="noStrike">
                <a:latin typeface="Nirmala UI Semilight"/>
              </a:rPr>
              <a:t>There has to be clear boundaries on what each role does</a:t>
            </a:r>
            <a:endParaRPr b="0" lang="en-CA" sz="1600" spc="-1" strike="noStrike">
              <a:latin typeface="Nirmala UI Semilight"/>
            </a:endParaRPr>
          </a:p>
          <a:p>
            <a:pPr lvl="1" marL="864000" indent="-324000">
              <a:spcBef>
                <a:spcPts val="567"/>
              </a:spcBef>
              <a:spcAft>
                <a:spcPts val="567"/>
              </a:spcAft>
              <a:buClr>
                <a:srgbClr val="000000"/>
              </a:buClr>
              <a:buSzPct val="75000"/>
              <a:buFont typeface="Symbol" charset="2"/>
              <a:buChar char=""/>
            </a:pPr>
            <a:r>
              <a:rPr b="0" lang="en-CA" sz="1600" spc="-1" strike="noStrike">
                <a:latin typeface="Nirmala UI Semilight"/>
              </a:rPr>
              <a:t>During non-peak hours, the amount of staff can be scaled down</a:t>
            </a:r>
            <a:endParaRPr b="0" lang="en-CA" sz="1600" spc="-1" strike="noStrike">
              <a:latin typeface="Nirmala UI Semilight"/>
            </a:endParaRPr>
          </a:p>
          <a:p>
            <a:endParaRPr b="0" lang="en-CA" sz="2000" spc="-1" strike="noStrike">
              <a:latin typeface="Nirmala UI Semilight"/>
            </a:endParaRPr>
          </a:p>
          <a:p>
            <a:endParaRPr b="0" lang="en-CA" sz="2000" spc="-1" strike="noStrike">
              <a:latin typeface="Nirmala UI Semilight"/>
            </a:endParaRPr>
          </a:p>
        </p:txBody>
      </p:sp>
      <p:pic>
        <p:nvPicPr>
          <p:cNvPr id="363" name="" descr=""/>
          <p:cNvPicPr/>
          <p:nvPr/>
        </p:nvPicPr>
        <p:blipFill>
          <a:blip r:embed="rId1"/>
          <a:stretch/>
        </p:blipFill>
        <p:spPr>
          <a:xfrm>
            <a:off x="6990120" y="1933560"/>
            <a:ext cx="4824360" cy="3618360"/>
          </a:xfrm>
          <a:prstGeom prst="rect">
            <a:avLst/>
          </a:prstGeom>
          <a:ln w="0">
            <a:noFill/>
          </a:ln>
        </p:spPr>
      </p:pic>
      <p:sp>
        <p:nvSpPr>
          <p:cNvPr id="4" name="PlaceHolder 3"/>
          <p:cNvSpPr>
            <a:spLocks noGrp="1"/>
          </p:cNvSpPr>
          <p:nvPr>
            <p:ph type="ftr" idx="4"/>
          </p:nvPr>
        </p:nvSpPr>
        <p:spPr/>
        <p:txBody>
          <a:bodyPr/>
          <a:p>
            <a:r>
              <a:t>© 2025 Innovation In Software Corporation</a:t>
            </a:r>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4" name="PlaceHolder 1"/>
          <p:cNvSpPr>
            <a:spLocks noGrp="1"/>
          </p:cNvSpPr>
          <p:nvPr>
            <p:ph type="title"/>
          </p:nvPr>
        </p:nvSpPr>
        <p:spPr>
          <a:xfrm>
            <a:off x="609480" y="-106560"/>
            <a:ext cx="10481040" cy="1247400"/>
          </a:xfrm>
          <a:prstGeom prst="rect">
            <a:avLst/>
          </a:prstGeom>
          <a:noFill/>
          <a:ln w="0">
            <a:noFill/>
          </a:ln>
        </p:spPr>
        <p:txBody>
          <a:bodyPr lIns="0" rIns="0" tIns="0" bIns="0" anchor="ctr">
            <a:noAutofit/>
          </a:bodyPr>
          <a:p>
            <a:pPr>
              <a:lnSpc>
                <a:spcPct val="100000"/>
              </a:lnSpc>
              <a:buNone/>
              <a:tabLst>
                <a:tab algn="l" pos="0"/>
              </a:tabLst>
            </a:pPr>
            <a:r>
              <a:rPr b="0" lang="en-US" sz="3600" spc="-60" strike="noStrike" cap="all">
                <a:solidFill>
                  <a:srgbClr val="d1282e"/>
                </a:solidFill>
                <a:latin typeface="Leelawadee UI Semilight"/>
              </a:rPr>
              <a:t>Operational Complexity in Practice</a:t>
            </a:r>
            <a:endParaRPr b="0" lang="en-CA" sz="3600" spc="-1" strike="noStrike" cap="all">
              <a:solidFill>
                <a:srgbClr val="bf0041"/>
              </a:solidFill>
              <a:latin typeface="Leelawadee UI Semilight"/>
            </a:endParaRPr>
          </a:p>
        </p:txBody>
      </p:sp>
      <p:sp>
        <p:nvSpPr>
          <p:cNvPr id="365" name="PlaceHolder 2"/>
          <p:cNvSpPr>
            <a:spLocks noGrp="1"/>
          </p:cNvSpPr>
          <p:nvPr>
            <p:ph/>
          </p:nvPr>
        </p:nvSpPr>
        <p:spPr>
          <a:xfrm>
            <a:off x="609480" y="1073880"/>
            <a:ext cx="4957200" cy="5051160"/>
          </a:xfrm>
          <a:prstGeom prst="rect">
            <a:avLst/>
          </a:prstGeom>
          <a:noFill/>
          <a:ln w="0">
            <a:noFill/>
          </a:ln>
        </p:spPr>
        <p:txBody>
          <a:bodyPr lIns="0" rIns="0" tIns="0" bIns="0" anchor="t">
            <a:normAutofit/>
          </a:bodyPr>
          <a:p>
            <a:r>
              <a:rPr b="0" lang="en-CA" sz="2000" spc="-1" strike="noStrike">
                <a:latin typeface="Nirmala UI Semilight"/>
              </a:rPr>
              <a:t>Operations are specialized</a:t>
            </a:r>
            <a:endParaRPr b="0" lang="en-CA" sz="2000" spc="-1" strike="noStrike">
              <a:latin typeface="Nirmala UI Semilight"/>
            </a:endParaRPr>
          </a:p>
          <a:p>
            <a:r>
              <a:rPr b="0" lang="en-CA" sz="2000" spc="-1" strike="noStrike">
                <a:latin typeface="Nirmala UI Semilight"/>
              </a:rPr>
              <a:t>Tasks are broken down into sub-tasks, and sub-tasks broken down into sub-sub-tasks, and so on</a:t>
            </a:r>
            <a:endParaRPr b="0" lang="en-CA" sz="2000" spc="-1" strike="noStrike">
              <a:latin typeface="Nirmala UI Semilight"/>
            </a:endParaRPr>
          </a:p>
          <a:p>
            <a:r>
              <a:rPr b="0" lang="en-CA" sz="2000" spc="-1" strike="noStrike">
                <a:latin typeface="Nirmala UI Semilight"/>
              </a:rPr>
              <a:t>At some point </a:t>
            </a:r>
            <a:endParaRPr b="0" lang="en-CA" sz="2000" spc="-1" strike="noStrike">
              <a:latin typeface="Nirmala UI Semilight"/>
            </a:endParaRPr>
          </a:p>
          <a:p>
            <a:pPr lvl="1" marL="864000" indent="-324000">
              <a:spcBef>
                <a:spcPts val="567"/>
              </a:spcBef>
              <a:spcAft>
                <a:spcPts val="567"/>
              </a:spcAft>
              <a:buClr>
                <a:srgbClr val="000000"/>
              </a:buClr>
              <a:buSzPct val="75000"/>
              <a:buFont typeface="Symbol" charset="2"/>
              <a:buChar char=""/>
            </a:pPr>
            <a:r>
              <a:rPr b="0" lang="en-CA" sz="1600" spc="-1" strike="noStrike">
                <a:latin typeface="Nirmala UI Semilight"/>
              </a:rPr>
              <a:t>Specialized systems or agents perform an individual sub-task</a:t>
            </a:r>
            <a:endParaRPr b="0" lang="en-CA" sz="1600" spc="-1" strike="noStrike">
              <a:latin typeface="Nirmala UI Semilight"/>
            </a:endParaRPr>
          </a:p>
          <a:p>
            <a:pPr lvl="1" marL="864000" indent="-324000">
              <a:spcBef>
                <a:spcPts val="567"/>
              </a:spcBef>
              <a:spcAft>
                <a:spcPts val="567"/>
              </a:spcAft>
              <a:buClr>
                <a:srgbClr val="000000"/>
              </a:buClr>
              <a:buSzPct val="75000"/>
              <a:buFont typeface="Symbol" charset="2"/>
              <a:buChar char=""/>
            </a:pPr>
            <a:r>
              <a:rPr b="0" lang="en-CA" sz="1600" spc="-1" strike="noStrike">
                <a:latin typeface="Nirmala UI Semilight"/>
              </a:rPr>
              <a:t>These are all coordinated </a:t>
            </a:r>
            <a:endParaRPr b="0" lang="en-CA" sz="1600" spc="-1" strike="noStrike">
              <a:latin typeface="Nirmala UI Semilight"/>
            </a:endParaRPr>
          </a:p>
          <a:p>
            <a:r>
              <a:rPr b="0" lang="en-CA" sz="2000" spc="-1" strike="noStrike">
                <a:latin typeface="Nirmala UI Semilight"/>
              </a:rPr>
              <a:t>For example, the specialized positions on a sports team</a:t>
            </a:r>
            <a:endParaRPr b="0" lang="en-CA" sz="2000" spc="-1" strike="noStrike">
              <a:latin typeface="Nirmala UI Semilight"/>
            </a:endParaRPr>
          </a:p>
          <a:p>
            <a:endParaRPr b="0" lang="en-CA" sz="2000" spc="-1" strike="noStrike">
              <a:latin typeface="Nirmala UI Semilight"/>
            </a:endParaRPr>
          </a:p>
          <a:p>
            <a:endParaRPr b="0" lang="en-CA" sz="2000" spc="-1" strike="noStrike">
              <a:latin typeface="Nirmala UI Semilight"/>
            </a:endParaRPr>
          </a:p>
        </p:txBody>
      </p:sp>
      <p:pic>
        <p:nvPicPr>
          <p:cNvPr id="366" name="" descr=""/>
          <p:cNvPicPr/>
          <p:nvPr/>
        </p:nvPicPr>
        <p:blipFill>
          <a:blip r:embed="rId1"/>
          <a:stretch/>
        </p:blipFill>
        <p:spPr>
          <a:xfrm>
            <a:off x="7173720" y="1871640"/>
            <a:ext cx="4501440" cy="2952360"/>
          </a:xfrm>
          <a:prstGeom prst="rect">
            <a:avLst/>
          </a:prstGeom>
          <a:ln w="0">
            <a:noFill/>
          </a:ln>
        </p:spPr>
      </p:pic>
      <p:sp>
        <p:nvSpPr>
          <p:cNvPr id="4" name="PlaceHolder 3"/>
          <p:cNvSpPr>
            <a:spLocks noGrp="1"/>
          </p:cNvSpPr>
          <p:nvPr>
            <p:ph type="ftr" idx="4"/>
          </p:nvPr>
        </p:nvSpPr>
        <p:spPr/>
        <p:txBody>
          <a:bodyPr/>
          <a:p>
            <a:r>
              <a:t>© 2025 Innovation In Software Corporation</a:t>
            </a: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7" name="PlaceHolder 1"/>
          <p:cNvSpPr>
            <a:spLocks noGrp="1"/>
          </p:cNvSpPr>
          <p:nvPr>
            <p:ph type="title"/>
          </p:nvPr>
        </p:nvSpPr>
        <p:spPr>
          <a:xfrm>
            <a:off x="599760" y="-116280"/>
            <a:ext cx="11118960" cy="1247400"/>
          </a:xfrm>
          <a:prstGeom prst="rect">
            <a:avLst/>
          </a:prstGeom>
          <a:noFill/>
          <a:ln w="0">
            <a:noFill/>
          </a:ln>
        </p:spPr>
        <p:txBody>
          <a:bodyPr lIns="0" rIns="0" tIns="0" bIns="0" anchor="ctr">
            <a:noAutofit/>
          </a:bodyPr>
          <a:p>
            <a:r>
              <a:rPr b="0" lang="en-CA" sz="3600" spc="-1" strike="noStrike" cap="all">
                <a:solidFill>
                  <a:srgbClr val="bf0041"/>
                </a:solidFill>
                <a:latin typeface="Leelawadee UI Semilight"/>
              </a:rPr>
              <a:t>Complex Systems</a:t>
            </a:r>
            <a:endParaRPr b="0" lang="en-CA" sz="3600" spc="-1" strike="noStrike" cap="all">
              <a:solidFill>
                <a:srgbClr val="bf0041"/>
              </a:solidFill>
              <a:latin typeface="Leelawadee UI Semilight"/>
            </a:endParaRPr>
          </a:p>
        </p:txBody>
      </p:sp>
      <p:pic>
        <p:nvPicPr>
          <p:cNvPr id="368" name="" descr=""/>
          <p:cNvPicPr/>
          <p:nvPr/>
        </p:nvPicPr>
        <p:blipFill>
          <a:blip r:embed="rId1"/>
          <a:stretch/>
        </p:blipFill>
        <p:spPr>
          <a:xfrm>
            <a:off x="5659200" y="1976400"/>
            <a:ext cx="5860800" cy="3423600"/>
          </a:xfrm>
          <a:prstGeom prst="rect">
            <a:avLst/>
          </a:prstGeom>
          <a:ln w="0">
            <a:noFill/>
          </a:ln>
        </p:spPr>
      </p:pic>
      <p:sp>
        <p:nvSpPr>
          <p:cNvPr id="369" name=""/>
          <p:cNvSpPr txBox="1"/>
          <p:nvPr/>
        </p:nvSpPr>
        <p:spPr>
          <a:xfrm>
            <a:off x="720000" y="1620000"/>
            <a:ext cx="4215600" cy="3960000"/>
          </a:xfrm>
          <a:prstGeom prst="rect">
            <a:avLst/>
          </a:prstGeom>
          <a:noFill/>
          <a:ln w="0">
            <a:noFill/>
          </a:ln>
        </p:spPr>
        <p:txBody>
          <a:bodyPr lIns="90000" rIns="90000" tIns="45000" bIns="45000" anchor="t">
            <a:noAutofit/>
          </a:bodyPr>
          <a:p>
            <a:pPr>
              <a:lnSpc>
                <a:spcPct val="100000"/>
              </a:lnSpc>
              <a:spcBef>
                <a:spcPts val="360"/>
              </a:spcBef>
              <a:spcAft>
                <a:spcPts val="601"/>
              </a:spcAft>
              <a:buNone/>
              <a:tabLst>
                <a:tab algn="l" pos="0"/>
              </a:tabLst>
            </a:pPr>
            <a:endParaRPr b="0" lang="en-CA" sz="1400" spc="-1" strike="noStrike">
              <a:latin typeface="Arial"/>
            </a:endParaRPr>
          </a:p>
          <a:p>
            <a:pPr>
              <a:lnSpc>
                <a:spcPct val="100000"/>
              </a:lnSpc>
              <a:spcBef>
                <a:spcPts val="360"/>
              </a:spcBef>
              <a:spcAft>
                <a:spcPts val="601"/>
              </a:spcAft>
              <a:buNone/>
              <a:tabLst>
                <a:tab algn="l" pos="0"/>
              </a:tabLst>
            </a:pPr>
            <a:endParaRPr b="0" lang="en-CA" sz="1400" spc="-1" strike="noStrike">
              <a:latin typeface="Arial"/>
            </a:endParaRPr>
          </a:p>
          <a:p>
            <a:pPr>
              <a:lnSpc>
                <a:spcPct val="100000"/>
              </a:lnSpc>
              <a:spcBef>
                <a:spcPts val="360"/>
              </a:spcBef>
              <a:spcAft>
                <a:spcPts val="601"/>
              </a:spcAft>
              <a:buNone/>
              <a:tabLst>
                <a:tab algn="l" pos="0"/>
              </a:tabLst>
            </a:pPr>
            <a:r>
              <a:rPr b="0" i="1" lang="en-US" sz="1400" spc="-1" strike="noStrike">
                <a:solidFill>
                  <a:srgbClr val="000000"/>
                </a:solidFill>
                <a:latin typeface="Arial"/>
              </a:rPr>
              <a:t>Frequently, complexity takes the form of a hierarchy, whereby a complex system is composed of interrelated subsystems that have in turn their own subsystems, and so on, until some lowest level of elementary components is reached</a:t>
            </a:r>
            <a:endParaRPr b="0" lang="en-CA" sz="1400" spc="-1" strike="noStrike">
              <a:latin typeface="Arial"/>
            </a:endParaRPr>
          </a:p>
          <a:p>
            <a:pPr algn="r">
              <a:lnSpc>
                <a:spcPct val="100000"/>
              </a:lnSpc>
              <a:spcBef>
                <a:spcPts val="360"/>
              </a:spcBef>
              <a:spcAft>
                <a:spcPts val="601"/>
              </a:spcAft>
              <a:buNone/>
              <a:tabLst>
                <a:tab algn="l" pos="0"/>
              </a:tabLst>
            </a:pPr>
            <a:r>
              <a:rPr b="0" i="1" lang="en-US" sz="1400" spc="-1" strike="noStrike">
                <a:solidFill>
                  <a:srgbClr val="000000"/>
                </a:solidFill>
                <a:latin typeface="Arial"/>
              </a:rPr>
              <a:t>Courtois</a:t>
            </a:r>
            <a:endParaRPr b="0" lang="en-CA" sz="1400" spc="-1" strike="noStrike">
              <a:latin typeface="Arial"/>
            </a:endParaRPr>
          </a:p>
          <a:p>
            <a:pPr algn="r">
              <a:lnSpc>
                <a:spcPct val="100000"/>
              </a:lnSpc>
              <a:spcBef>
                <a:spcPts val="360"/>
              </a:spcBef>
              <a:spcAft>
                <a:spcPts val="601"/>
              </a:spcAft>
              <a:buNone/>
              <a:tabLst>
                <a:tab algn="l" pos="0"/>
              </a:tabLst>
            </a:pPr>
            <a:endParaRPr b="0" lang="en-CA" sz="1400" spc="-1" strike="noStrike">
              <a:latin typeface="Arial"/>
            </a:endParaRPr>
          </a:p>
          <a:p>
            <a:pPr algn="r">
              <a:lnSpc>
                <a:spcPct val="100000"/>
              </a:lnSpc>
              <a:spcBef>
                <a:spcPts val="360"/>
              </a:spcBef>
              <a:spcAft>
                <a:spcPts val="601"/>
              </a:spcAft>
              <a:buNone/>
              <a:tabLst>
                <a:tab algn="l" pos="0"/>
              </a:tabLst>
            </a:pPr>
            <a:endParaRPr b="0" lang="en-CA" sz="1400" spc="-1" strike="noStrike">
              <a:latin typeface="Arial"/>
            </a:endParaRPr>
          </a:p>
          <a:p>
            <a:pPr algn="r">
              <a:lnSpc>
                <a:spcPct val="100000"/>
              </a:lnSpc>
              <a:spcBef>
                <a:spcPts val="360"/>
              </a:spcBef>
              <a:spcAft>
                <a:spcPts val="601"/>
              </a:spcAft>
              <a:buNone/>
              <a:tabLst>
                <a:tab algn="l" pos="0"/>
              </a:tabLst>
            </a:pPr>
            <a:endParaRPr b="0" lang="en-CA" sz="1400" spc="-1" strike="noStrike">
              <a:latin typeface="Arial"/>
            </a:endParaRPr>
          </a:p>
          <a:p>
            <a:pPr algn="r">
              <a:lnSpc>
                <a:spcPct val="100000"/>
              </a:lnSpc>
              <a:spcBef>
                <a:spcPts val="360"/>
              </a:spcBef>
              <a:spcAft>
                <a:spcPts val="601"/>
              </a:spcAft>
              <a:buNone/>
              <a:tabLst>
                <a:tab algn="l" pos="0"/>
              </a:tabLst>
            </a:pPr>
            <a:endParaRPr b="0" lang="en-CA" sz="1400" spc="-1" strike="noStrike">
              <a:latin typeface="Arial"/>
            </a:endParaRPr>
          </a:p>
          <a:p>
            <a:pPr algn="r">
              <a:lnSpc>
                <a:spcPct val="100000"/>
              </a:lnSpc>
              <a:spcBef>
                <a:spcPts val="360"/>
              </a:spcBef>
              <a:spcAft>
                <a:spcPts val="601"/>
              </a:spcAft>
              <a:buNone/>
              <a:tabLst>
                <a:tab algn="l" pos="0"/>
              </a:tabLst>
            </a:pPr>
            <a:r>
              <a:rPr b="0" i="1" lang="en-US" sz="1000" spc="-1" strike="noStrike">
                <a:solidFill>
                  <a:srgbClr val="000000"/>
                </a:solidFill>
                <a:latin typeface="Arial"/>
              </a:rPr>
              <a:t>On Time and Space Decomposition of Complex Structures</a:t>
            </a:r>
            <a:br>
              <a:rPr sz="1000"/>
            </a:br>
            <a:r>
              <a:rPr b="0" i="1" lang="en-US" sz="1000" spc="-1" strike="noStrike">
                <a:solidFill>
                  <a:srgbClr val="000000"/>
                </a:solidFill>
                <a:latin typeface="Arial"/>
              </a:rPr>
              <a:t>Communications of the ACM, 1985, 28(6)</a:t>
            </a:r>
            <a:endParaRPr b="0" lang="en-CA" sz="1000" spc="-1" strike="noStrike">
              <a:latin typeface="Arial"/>
            </a:endParaRPr>
          </a:p>
        </p:txBody>
      </p:sp>
      <p:sp>
        <p:nvSpPr>
          <p:cNvPr id="3" name="PlaceHolder 2"/>
          <p:cNvSpPr>
            <a:spLocks noGrp="1"/>
          </p:cNvSpPr>
          <p:nvPr>
            <p:ph type="ftr" idx="11"/>
          </p:nvPr>
        </p:nvSpPr>
        <p:spPr/>
        <p:txBody>
          <a:bodyPr/>
          <a:p>
            <a:r>
              <a:t>© 2025 Innovation In Software Corporation</a:t>
            </a:r>
          </a:p>
        </p:txBody>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0" name="PlaceHolder 1"/>
          <p:cNvSpPr>
            <a:spLocks noGrp="1"/>
          </p:cNvSpPr>
          <p:nvPr>
            <p:ph type="title"/>
          </p:nvPr>
        </p:nvSpPr>
        <p:spPr>
          <a:xfrm>
            <a:off x="599760" y="-116280"/>
            <a:ext cx="11118960" cy="1247400"/>
          </a:xfrm>
          <a:prstGeom prst="rect">
            <a:avLst/>
          </a:prstGeom>
          <a:noFill/>
          <a:ln w="0">
            <a:noFill/>
          </a:ln>
        </p:spPr>
        <p:txBody>
          <a:bodyPr lIns="0" rIns="0" tIns="0" bIns="0" anchor="ctr">
            <a:noAutofit/>
          </a:bodyPr>
          <a:p>
            <a:r>
              <a:rPr b="0" lang="en-CA" sz="3600" spc="-1" strike="noStrike" cap="all">
                <a:solidFill>
                  <a:srgbClr val="bf0041"/>
                </a:solidFill>
                <a:latin typeface="Leelawadee UI Semilight"/>
              </a:rPr>
              <a:t>Complex Systems</a:t>
            </a:r>
            <a:endParaRPr b="0" lang="en-CA" sz="3600" spc="-1" strike="noStrike" cap="all">
              <a:solidFill>
                <a:srgbClr val="bf0041"/>
              </a:solidFill>
              <a:latin typeface="Leelawadee UI Semilight"/>
            </a:endParaRPr>
          </a:p>
        </p:txBody>
      </p:sp>
      <p:sp>
        <p:nvSpPr>
          <p:cNvPr id="371" name=""/>
          <p:cNvSpPr txBox="1"/>
          <p:nvPr/>
        </p:nvSpPr>
        <p:spPr>
          <a:xfrm>
            <a:off x="720000" y="1620000"/>
            <a:ext cx="4215600" cy="3960000"/>
          </a:xfrm>
          <a:prstGeom prst="rect">
            <a:avLst/>
          </a:prstGeom>
          <a:noFill/>
          <a:ln w="0">
            <a:noFill/>
          </a:ln>
        </p:spPr>
        <p:txBody>
          <a:bodyPr lIns="90000" rIns="90000" tIns="45000" bIns="45000" anchor="t">
            <a:noAutofit/>
          </a:bodyPr>
          <a:p>
            <a:pPr>
              <a:lnSpc>
                <a:spcPct val="100000"/>
              </a:lnSpc>
              <a:spcBef>
                <a:spcPts val="360"/>
              </a:spcBef>
              <a:spcAft>
                <a:spcPts val="601"/>
              </a:spcAft>
              <a:buNone/>
              <a:tabLst>
                <a:tab algn="l" pos="0"/>
              </a:tabLst>
            </a:pPr>
            <a:endParaRPr b="0" lang="en-CA" sz="1400" spc="-1" strike="noStrike">
              <a:latin typeface="Arial"/>
            </a:endParaRPr>
          </a:p>
          <a:p>
            <a:pPr>
              <a:lnSpc>
                <a:spcPct val="100000"/>
              </a:lnSpc>
              <a:spcBef>
                <a:spcPts val="360"/>
              </a:spcBef>
              <a:spcAft>
                <a:spcPts val="601"/>
              </a:spcAft>
              <a:buNone/>
              <a:tabLst>
                <a:tab algn="l" pos="0"/>
              </a:tabLst>
            </a:pPr>
            <a:endParaRPr b="0" lang="en-CA" sz="1400" spc="-1" strike="noStrike">
              <a:latin typeface="Arial"/>
            </a:endParaRPr>
          </a:p>
          <a:p>
            <a:pPr>
              <a:lnSpc>
                <a:spcPct val="100000"/>
              </a:lnSpc>
              <a:spcBef>
                <a:spcPts val="360"/>
              </a:spcBef>
              <a:spcAft>
                <a:spcPts val="601"/>
              </a:spcAft>
              <a:buNone/>
              <a:tabLst>
                <a:tab algn="l" pos="0"/>
              </a:tabLst>
            </a:pPr>
            <a:r>
              <a:rPr b="0" i="1" lang="en-US" sz="1400" spc="-1" strike="noStrike">
                <a:solidFill>
                  <a:srgbClr val="000000"/>
                </a:solidFill>
                <a:latin typeface="Arial"/>
              </a:rPr>
              <a:t>Intra-component linkages are generally stronger than inter-component linkages. This fact has the effect of separating the high frequency dynamics of the components – involving the the internal structure of the components – from the low frequency dynamics – involving the interaction among components</a:t>
            </a:r>
            <a:endParaRPr b="0" lang="en-CA" sz="1400" spc="-1" strike="noStrike">
              <a:latin typeface="Arial"/>
            </a:endParaRPr>
          </a:p>
          <a:p>
            <a:pPr algn="r">
              <a:lnSpc>
                <a:spcPct val="100000"/>
              </a:lnSpc>
              <a:spcBef>
                <a:spcPts val="360"/>
              </a:spcBef>
              <a:spcAft>
                <a:spcPts val="601"/>
              </a:spcAft>
              <a:buNone/>
              <a:tabLst>
                <a:tab algn="l" pos="0"/>
              </a:tabLst>
            </a:pPr>
            <a:r>
              <a:rPr b="0" i="1" lang="en-US" sz="1400" spc="-1" strike="noStrike">
                <a:solidFill>
                  <a:srgbClr val="000000"/>
                </a:solidFill>
                <a:latin typeface="Arial"/>
              </a:rPr>
              <a:t>Simeon</a:t>
            </a:r>
            <a:endParaRPr b="0" lang="en-CA" sz="1400" spc="-1" strike="noStrike">
              <a:latin typeface="Arial"/>
            </a:endParaRPr>
          </a:p>
          <a:p>
            <a:pPr algn="r">
              <a:lnSpc>
                <a:spcPct val="100000"/>
              </a:lnSpc>
              <a:spcBef>
                <a:spcPts val="360"/>
              </a:spcBef>
              <a:spcAft>
                <a:spcPts val="601"/>
              </a:spcAft>
              <a:buNone/>
              <a:tabLst>
                <a:tab algn="l" pos="0"/>
              </a:tabLst>
            </a:pPr>
            <a:endParaRPr b="0" lang="en-CA" sz="1400" spc="-1" strike="noStrike">
              <a:latin typeface="Arial"/>
            </a:endParaRPr>
          </a:p>
          <a:p>
            <a:pPr algn="r">
              <a:lnSpc>
                <a:spcPct val="100000"/>
              </a:lnSpc>
              <a:spcBef>
                <a:spcPts val="360"/>
              </a:spcBef>
              <a:spcAft>
                <a:spcPts val="601"/>
              </a:spcAft>
              <a:buNone/>
              <a:tabLst>
                <a:tab algn="l" pos="0"/>
              </a:tabLst>
            </a:pPr>
            <a:endParaRPr b="0" lang="en-CA" sz="1400" spc="-1" strike="noStrike">
              <a:latin typeface="Arial"/>
            </a:endParaRPr>
          </a:p>
          <a:p>
            <a:pPr algn="r">
              <a:lnSpc>
                <a:spcPct val="100000"/>
              </a:lnSpc>
              <a:spcBef>
                <a:spcPts val="360"/>
              </a:spcBef>
              <a:spcAft>
                <a:spcPts val="601"/>
              </a:spcAft>
              <a:buNone/>
              <a:tabLst>
                <a:tab algn="l" pos="0"/>
              </a:tabLst>
            </a:pPr>
            <a:endParaRPr b="0" lang="en-CA" sz="1400" spc="-1" strike="noStrike">
              <a:latin typeface="Arial"/>
            </a:endParaRPr>
          </a:p>
          <a:p>
            <a:pPr algn="r">
              <a:lnSpc>
                <a:spcPct val="100000"/>
              </a:lnSpc>
              <a:spcBef>
                <a:spcPts val="360"/>
              </a:spcBef>
              <a:spcAft>
                <a:spcPts val="601"/>
              </a:spcAft>
              <a:buNone/>
              <a:tabLst>
                <a:tab algn="l" pos="0"/>
              </a:tabLst>
            </a:pPr>
            <a:endParaRPr b="0" lang="en-CA" sz="1400" spc="-1" strike="noStrike">
              <a:latin typeface="Arial"/>
            </a:endParaRPr>
          </a:p>
          <a:p>
            <a:pPr algn="r">
              <a:lnSpc>
                <a:spcPct val="100000"/>
              </a:lnSpc>
              <a:spcBef>
                <a:spcPts val="360"/>
              </a:spcBef>
              <a:spcAft>
                <a:spcPts val="601"/>
              </a:spcAft>
              <a:buNone/>
              <a:tabLst>
                <a:tab algn="l" pos="0"/>
              </a:tabLst>
            </a:pPr>
            <a:endParaRPr b="0" lang="en-CA" sz="1000" spc="-1" strike="noStrike">
              <a:latin typeface="Arial"/>
            </a:endParaRPr>
          </a:p>
        </p:txBody>
      </p:sp>
      <p:pic>
        <p:nvPicPr>
          <p:cNvPr id="372" name="" descr=""/>
          <p:cNvPicPr/>
          <p:nvPr/>
        </p:nvPicPr>
        <p:blipFill>
          <a:blip r:embed="rId1"/>
          <a:stretch/>
        </p:blipFill>
        <p:spPr>
          <a:xfrm>
            <a:off x="7137000" y="1980000"/>
            <a:ext cx="2943000" cy="2542680"/>
          </a:xfrm>
          <a:prstGeom prst="rect">
            <a:avLst/>
          </a:prstGeom>
          <a:ln w="0">
            <a:noFill/>
          </a:ln>
        </p:spPr>
      </p:pic>
      <p:sp>
        <p:nvSpPr>
          <p:cNvPr id="3" name="PlaceHolder 2"/>
          <p:cNvSpPr>
            <a:spLocks noGrp="1"/>
          </p:cNvSpPr>
          <p:nvPr>
            <p:ph type="ftr" idx="11"/>
          </p:nvPr>
        </p:nvSpPr>
        <p:spPr/>
        <p:txBody>
          <a:bodyPr/>
          <a:p>
            <a:r>
              <a:t>© 2025 Innovation In Software Corporation</a:t>
            </a:r>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3" name="PlaceHolder 1"/>
          <p:cNvSpPr>
            <a:spLocks noGrp="1"/>
          </p:cNvSpPr>
          <p:nvPr>
            <p:ph type="title"/>
          </p:nvPr>
        </p:nvSpPr>
        <p:spPr>
          <a:xfrm>
            <a:off x="599760" y="-116280"/>
            <a:ext cx="11118960" cy="1247400"/>
          </a:xfrm>
          <a:prstGeom prst="rect">
            <a:avLst/>
          </a:prstGeom>
          <a:noFill/>
          <a:ln w="0">
            <a:noFill/>
          </a:ln>
        </p:spPr>
        <p:txBody>
          <a:bodyPr lIns="0" rIns="0" tIns="0" bIns="0" anchor="ctr">
            <a:noAutofit/>
          </a:bodyPr>
          <a:p>
            <a:r>
              <a:rPr b="0" lang="en-CA" sz="3600" spc="-1" strike="noStrike" cap="all">
                <a:solidFill>
                  <a:srgbClr val="bf0041"/>
                </a:solidFill>
                <a:latin typeface="Leelawadee UI Semilight"/>
              </a:rPr>
              <a:t>Complex Systems</a:t>
            </a:r>
            <a:endParaRPr b="0" lang="en-CA" sz="3600" spc="-1" strike="noStrike" cap="all">
              <a:solidFill>
                <a:srgbClr val="bf0041"/>
              </a:solidFill>
              <a:latin typeface="Leelawadee UI Semilight"/>
            </a:endParaRPr>
          </a:p>
        </p:txBody>
      </p:sp>
      <p:sp>
        <p:nvSpPr>
          <p:cNvPr id="374" name=""/>
          <p:cNvSpPr txBox="1"/>
          <p:nvPr/>
        </p:nvSpPr>
        <p:spPr>
          <a:xfrm>
            <a:off x="824400" y="1260000"/>
            <a:ext cx="4215600" cy="3960000"/>
          </a:xfrm>
          <a:prstGeom prst="rect">
            <a:avLst/>
          </a:prstGeom>
          <a:noFill/>
          <a:ln w="0">
            <a:noFill/>
          </a:ln>
        </p:spPr>
        <p:txBody>
          <a:bodyPr lIns="90000" rIns="90000" tIns="45000" bIns="45000" anchor="t">
            <a:noAutofit/>
          </a:bodyPr>
          <a:p>
            <a:pPr>
              <a:lnSpc>
                <a:spcPct val="100000"/>
              </a:lnSpc>
              <a:spcBef>
                <a:spcPts val="360"/>
              </a:spcBef>
              <a:spcAft>
                <a:spcPts val="601"/>
              </a:spcAft>
              <a:buNone/>
              <a:tabLst>
                <a:tab algn="l" pos="0"/>
              </a:tabLst>
            </a:pPr>
            <a:endParaRPr b="0" lang="en-CA" sz="1400" spc="-1" strike="noStrike">
              <a:latin typeface="Arial"/>
            </a:endParaRPr>
          </a:p>
          <a:p>
            <a:pPr>
              <a:lnSpc>
                <a:spcPct val="100000"/>
              </a:lnSpc>
              <a:spcBef>
                <a:spcPts val="360"/>
              </a:spcBef>
              <a:spcAft>
                <a:spcPts val="601"/>
              </a:spcAft>
              <a:buNone/>
              <a:tabLst>
                <a:tab algn="l" pos="0"/>
              </a:tabLst>
            </a:pPr>
            <a:endParaRPr b="0" lang="en-CA" sz="1400" spc="-1" strike="noStrike">
              <a:latin typeface="Arial"/>
            </a:endParaRPr>
          </a:p>
          <a:p>
            <a:pPr>
              <a:lnSpc>
                <a:spcPct val="100000"/>
              </a:lnSpc>
              <a:spcBef>
                <a:spcPts val="360"/>
              </a:spcBef>
              <a:spcAft>
                <a:spcPts val="601"/>
              </a:spcAft>
              <a:buNone/>
              <a:tabLst>
                <a:tab algn="l" pos="0"/>
              </a:tabLst>
            </a:pPr>
            <a:r>
              <a:rPr b="0" i="1" lang="en-US" sz="1400" spc="-1" strike="noStrike">
                <a:solidFill>
                  <a:srgbClr val="000000"/>
                </a:solidFill>
                <a:latin typeface="Arial"/>
              </a:rPr>
              <a:t>Hierarchical systems are usually composed of only a few different kinds of sub-systems in various combinations and arrangements</a:t>
            </a:r>
            <a:endParaRPr b="0" lang="en-CA" sz="1400" spc="-1" strike="noStrike">
              <a:latin typeface="Arial"/>
            </a:endParaRPr>
          </a:p>
          <a:p>
            <a:pPr algn="r">
              <a:lnSpc>
                <a:spcPct val="100000"/>
              </a:lnSpc>
              <a:spcBef>
                <a:spcPts val="360"/>
              </a:spcBef>
              <a:spcAft>
                <a:spcPts val="601"/>
              </a:spcAft>
              <a:buNone/>
              <a:tabLst>
                <a:tab algn="l" pos="0"/>
              </a:tabLst>
            </a:pPr>
            <a:r>
              <a:rPr b="0" i="1" lang="en-US" sz="1400" spc="-1" strike="noStrike">
                <a:solidFill>
                  <a:srgbClr val="000000"/>
                </a:solidFill>
                <a:latin typeface="Arial"/>
              </a:rPr>
              <a:t>Simeon</a:t>
            </a:r>
            <a:endParaRPr b="0" lang="en-CA" sz="1400" spc="-1" strike="noStrike">
              <a:latin typeface="Arial"/>
            </a:endParaRPr>
          </a:p>
          <a:p>
            <a:pPr algn="r">
              <a:lnSpc>
                <a:spcPct val="100000"/>
              </a:lnSpc>
              <a:spcBef>
                <a:spcPts val="360"/>
              </a:spcBef>
              <a:spcAft>
                <a:spcPts val="601"/>
              </a:spcAft>
              <a:buNone/>
              <a:tabLst>
                <a:tab algn="l" pos="0"/>
              </a:tabLst>
            </a:pPr>
            <a:endParaRPr b="0" lang="en-CA" sz="1400" spc="-1" strike="noStrike">
              <a:latin typeface="Arial"/>
            </a:endParaRPr>
          </a:p>
          <a:p>
            <a:pPr algn="r">
              <a:lnSpc>
                <a:spcPct val="100000"/>
              </a:lnSpc>
              <a:spcBef>
                <a:spcPts val="360"/>
              </a:spcBef>
              <a:spcAft>
                <a:spcPts val="601"/>
              </a:spcAft>
              <a:buNone/>
              <a:tabLst>
                <a:tab algn="l" pos="0"/>
              </a:tabLst>
            </a:pPr>
            <a:endParaRPr b="0" lang="en-CA" sz="1400" spc="-1" strike="noStrike">
              <a:latin typeface="Arial"/>
            </a:endParaRPr>
          </a:p>
          <a:p>
            <a:pPr>
              <a:lnSpc>
                <a:spcPct val="100000"/>
              </a:lnSpc>
              <a:spcBef>
                <a:spcPts val="360"/>
              </a:spcBef>
              <a:spcAft>
                <a:spcPts val="601"/>
              </a:spcAft>
              <a:buNone/>
              <a:tabLst>
                <a:tab algn="l" pos="0"/>
              </a:tabLst>
            </a:pPr>
            <a:r>
              <a:rPr b="0" i="1" lang="en-US" sz="1400" spc="-1" strike="noStrike">
                <a:solidFill>
                  <a:srgbClr val="000000"/>
                </a:solidFill>
                <a:latin typeface="Arial"/>
              </a:rPr>
              <a:t>A complex system that works is invariably found to have evolved from a simple system that worked. A complex system designed from scratch never works and can never be patched up to make it work. You have to start over, beginning with a simple working system.</a:t>
            </a:r>
            <a:endParaRPr b="0" lang="en-CA" sz="1400" spc="-1" strike="noStrike">
              <a:latin typeface="Arial"/>
            </a:endParaRPr>
          </a:p>
          <a:p>
            <a:pPr algn="r">
              <a:lnSpc>
                <a:spcPct val="100000"/>
              </a:lnSpc>
              <a:spcBef>
                <a:spcPts val="360"/>
              </a:spcBef>
              <a:spcAft>
                <a:spcPts val="601"/>
              </a:spcAft>
              <a:buNone/>
              <a:tabLst>
                <a:tab algn="l" pos="0"/>
              </a:tabLst>
            </a:pPr>
            <a:r>
              <a:rPr b="0" i="1" lang="en-US" sz="1400" spc="-1" strike="noStrike">
                <a:solidFill>
                  <a:srgbClr val="000000"/>
                </a:solidFill>
                <a:latin typeface="Arial"/>
              </a:rPr>
              <a:t>John Gall</a:t>
            </a:r>
            <a:endParaRPr b="0" lang="en-CA" sz="1400" spc="-1" strike="noStrike">
              <a:latin typeface="Arial"/>
            </a:endParaRPr>
          </a:p>
          <a:p>
            <a:pPr algn="r">
              <a:lnSpc>
                <a:spcPct val="100000"/>
              </a:lnSpc>
              <a:spcBef>
                <a:spcPts val="360"/>
              </a:spcBef>
              <a:spcAft>
                <a:spcPts val="601"/>
              </a:spcAft>
              <a:buNone/>
              <a:tabLst>
                <a:tab algn="l" pos="0"/>
              </a:tabLst>
            </a:pPr>
            <a:r>
              <a:rPr b="0" i="1" lang="en-US" sz="1000" spc="-1" strike="noStrike">
                <a:solidFill>
                  <a:srgbClr val="000000"/>
                </a:solidFill>
                <a:latin typeface="Arial"/>
              </a:rPr>
              <a:t>Systemantics: How Systems Really Work and How They Fail</a:t>
            </a:r>
            <a:br>
              <a:rPr sz="1000"/>
            </a:br>
            <a:r>
              <a:rPr b="0" i="1" lang="en-US" sz="1000" spc="-1" strike="noStrike">
                <a:solidFill>
                  <a:srgbClr val="000000"/>
                </a:solidFill>
                <a:latin typeface="Arial"/>
              </a:rPr>
              <a:t>1975</a:t>
            </a:r>
            <a:endParaRPr b="0" lang="en-CA" sz="1000" spc="-1" strike="noStrike">
              <a:latin typeface="Arial"/>
            </a:endParaRPr>
          </a:p>
          <a:p>
            <a:pPr algn="r">
              <a:lnSpc>
                <a:spcPct val="100000"/>
              </a:lnSpc>
              <a:spcBef>
                <a:spcPts val="360"/>
              </a:spcBef>
              <a:spcAft>
                <a:spcPts val="601"/>
              </a:spcAft>
              <a:buNone/>
              <a:tabLst>
                <a:tab algn="l" pos="0"/>
              </a:tabLst>
            </a:pPr>
            <a:endParaRPr b="0" lang="en-CA" sz="1000" spc="-1" strike="noStrike">
              <a:latin typeface="Arial"/>
            </a:endParaRPr>
          </a:p>
        </p:txBody>
      </p:sp>
      <p:pic>
        <p:nvPicPr>
          <p:cNvPr id="375" name="" descr=""/>
          <p:cNvPicPr/>
          <p:nvPr/>
        </p:nvPicPr>
        <p:blipFill>
          <a:blip r:embed="rId1"/>
          <a:stretch/>
        </p:blipFill>
        <p:spPr>
          <a:xfrm>
            <a:off x="5280480" y="1797120"/>
            <a:ext cx="6059520" cy="3962880"/>
          </a:xfrm>
          <a:prstGeom prst="rect">
            <a:avLst/>
          </a:prstGeom>
          <a:ln w="0">
            <a:noFill/>
          </a:ln>
        </p:spPr>
      </p:pic>
      <p:sp>
        <p:nvSpPr>
          <p:cNvPr id="3" name="PlaceHolder 2"/>
          <p:cNvSpPr>
            <a:spLocks noGrp="1"/>
          </p:cNvSpPr>
          <p:nvPr>
            <p:ph type="ftr" idx="11"/>
          </p:nvPr>
        </p:nvSpPr>
        <p:spPr/>
        <p:txBody>
          <a:bodyPr/>
          <a:p>
            <a:r>
              <a:t>© 2025 Innovation In Software Corporation</a:t>
            </a:r>
          </a:p>
        </p:txBody>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6" name="PlaceHolder 1"/>
          <p:cNvSpPr>
            <a:spLocks noGrp="1"/>
          </p:cNvSpPr>
          <p:nvPr>
            <p:ph type="title"/>
          </p:nvPr>
        </p:nvSpPr>
        <p:spPr>
          <a:xfrm>
            <a:off x="609480" y="-106560"/>
            <a:ext cx="10481040" cy="1247400"/>
          </a:xfrm>
          <a:prstGeom prst="rect">
            <a:avLst/>
          </a:prstGeom>
          <a:noFill/>
          <a:ln w="0">
            <a:noFill/>
          </a:ln>
        </p:spPr>
        <p:txBody>
          <a:bodyPr lIns="0" rIns="0" tIns="0" bIns="0" anchor="ctr">
            <a:noAutofit/>
          </a:bodyPr>
          <a:p>
            <a:pPr>
              <a:lnSpc>
                <a:spcPct val="100000"/>
              </a:lnSpc>
              <a:buNone/>
              <a:tabLst>
                <a:tab algn="l" pos="0"/>
              </a:tabLst>
            </a:pPr>
            <a:r>
              <a:rPr b="0" lang="en-US" sz="3600" spc="-60" strike="noStrike" cap="all">
                <a:solidFill>
                  <a:srgbClr val="d1282e"/>
                </a:solidFill>
                <a:latin typeface="Leelawadee UI Semilight"/>
              </a:rPr>
              <a:t>Microservices</a:t>
            </a:r>
            <a:endParaRPr b="0" lang="en-CA" sz="3600" spc="-1" strike="noStrike" cap="all">
              <a:solidFill>
                <a:srgbClr val="bf0041"/>
              </a:solidFill>
              <a:latin typeface="Leelawadee UI Semilight"/>
            </a:endParaRPr>
          </a:p>
        </p:txBody>
      </p:sp>
      <p:sp>
        <p:nvSpPr>
          <p:cNvPr id="377" name="PlaceHolder 2"/>
          <p:cNvSpPr>
            <a:spLocks noGrp="1"/>
          </p:cNvSpPr>
          <p:nvPr>
            <p:ph/>
          </p:nvPr>
        </p:nvSpPr>
        <p:spPr>
          <a:xfrm>
            <a:off x="609480" y="1073880"/>
            <a:ext cx="4957200" cy="5051160"/>
          </a:xfrm>
          <a:prstGeom prst="rect">
            <a:avLst/>
          </a:prstGeom>
          <a:noFill/>
          <a:ln w="0">
            <a:noFill/>
          </a:ln>
        </p:spPr>
        <p:txBody>
          <a:bodyPr lIns="0" rIns="0" tIns="0" bIns="0" anchor="t">
            <a:normAutofit/>
          </a:bodyPr>
          <a:p>
            <a:r>
              <a:rPr b="0" lang="en-CA" sz="2000" spc="-1" strike="noStrike">
                <a:latin typeface="Nirmala UI Semilight"/>
              </a:rPr>
              <a:t>“</a:t>
            </a:r>
            <a:r>
              <a:rPr b="0" lang="en-CA" sz="2000" spc="-1" strike="noStrike">
                <a:latin typeface="Nirmala UI Semilight"/>
              </a:rPr>
              <a:t>The Microservice architectural style is an approach to developing a single application as a suite of small services, each running in its own process and communicating with lightweight mechanisms, often an HTTP resource API.”</a:t>
            </a:r>
            <a:endParaRPr b="0" lang="en-CA" sz="2000" spc="-1" strike="noStrike">
              <a:latin typeface="Nirmala UI Semilight"/>
            </a:endParaRPr>
          </a:p>
          <a:p>
            <a:endParaRPr b="0" lang="en-CA" sz="2000" spc="-1" strike="noStrike">
              <a:latin typeface="Nirmala UI Semilight"/>
            </a:endParaRPr>
          </a:p>
          <a:p>
            <a:endParaRPr b="0" lang="en-CA" sz="2000" spc="-1" strike="noStrike">
              <a:latin typeface="Nirmala UI Semilight"/>
            </a:endParaRPr>
          </a:p>
        </p:txBody>
      </p:sp>
      <p:pic>
        <p:nvPicPr>
          <p:cNvPr id="378" name="Content Placeholder 1" descr="Content Placeholder 6"/>
          <p:cNvPicPr/>
          <p:nvPr/>
        </p:nvPicPr>
        <p:blipFill>
          <a:blip r:embed="rId1"/>
          <a:srcRect l="0" t="699" r="0" b="699"/>
          <a:stretch/>
        </p:blipFill>
        <p:spPr>
          <a:xfrm>
            <a:off x="7079040" y="1990080"/>
            <a:ext cx="4272120" cy="2808360"/>
          </a:xfrm>
          <a:prstGeom prst="rect">
            <a:avLst/>
          </a:prstGeom>
          <a:ln w="12600">
            <a:noFill/>
          </a:ln>
        </p:spPr>
      </p:pic>
      <p:sp>
        <p:nvSpPr>
          <p:cNvPr id="4" name="PlaceHolder 3"/>
          <p:cNvSpPr>
            <a:spLocks noGrp="1"/>
          </p:cNvSpPr>
          <p:nvPr>
            <p:ph type="ftr" idx="4"/>
          </p:nvPr>
        </p:nvSpPr>
        <p:spPr/>
        <p:txBody>
          <a:bodyPr/>
          <a:p>
            <a:r>
              <a:t>© 2025 Innovation In Software Corporation</a:t>
            </a:r>
          </a:p>
        </p:txBody>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9" name="PlaceHolder 1"/>
          <p:cNvSpPr>
            <a:spLocks noGrp="1"/>
          </p:cNvSpPr>
          <p:nvPr>
            <p:ph type="title"/>
          </p:nvPr>
        </p:nvSpPr>
        <p:spPr>
          <a:xfrm>
            <a:off x="599760" y="-116280"/>
            <a:ext cx="11118960" cy="1247400"/>
          </a:xfrm>
          <a:prstGeom prst="rect">
            <a:avLst/>
          </a:prstGeom>
          <a:noFill/>
          <a:ln w="0">
            <a:noFill/>
          </a:ln>
        </p:spPr>
        <p:txBody>
          <a:bodyPr lIns="0" rIns="0" tIns="0" bIns="0" anchor="ctr">
            <a:noAutofit/>
          </a:bodyPr>
          <a:p>
            <a:r>
              <a:rPr b="0" lang="en-CA" sz="3600" spc="-1" strike="noStrike" cap="all">
                <a:solidFill>
                  <a:srgbClr val="bf0041"/>
                </a:solidFill>
                <a:latin typeface="Leelawadee UI Semilight"/>
              </a:rPr>
              <a:t>Microservices</a:t>
            </a:r>
            <a:endParaRPr b="0" lang="en-CA" sz="3600" spc="-1" strike="noStrike" cap="all">
              <a:solidFill>
                <a:srgbClr val="bf0041"/>
              </a:solidFill>
              <a:latin typeface="Leelawadee UI Semilight"/>
            </a:endParaRPr>
          </a:p>
        </p:txBody>
      </p:sp>
      <p:pic>
        <p:nvPicPr>
          <p:cNvPr id="380" name="image6.png" descr=""/>
          <p:cNvPicPr/>
          <p:nvPr/>
        </p:nvPicPr>
        <p:blipFill>
          <a:blip r:embed="rId1"/>
          <a:stretch/>
        </p:blipFill>
        <p:spPr>
          <a:xfrm>
            <a:off x="1380600" y="1631880"/>
            <a:ext cx="8723880" cy="3593520"/>
          </a:xfrm>
          <a:prstGeom prst="rect">
            <a:avLst/>
          </a:prstGeom>
          <a:ln w="0">
            <a:noFill/>
          </a:ln>
        </p:spPr>
      </p:pic>
      <p:sp>
        <p:nvSpPr>
          <p:cNvPr id="3" name="PlaceHolder 2"/>
          <p:cNvSpPr>
            <a:spLocks noGrp="1"/>
          </p:cNvSpPr>
          <p:nvPr>
            <p:ph type="ftr" idx="11"/>
          </p:nvPr>
        </p:nvSpPr>
        <p:spPr/>
        <p:txBody>
          <a:bodyPr/>
          <a:p>
            <a:r>
              <a:t>© 2025 Innovation In Software Corporation</a:t>
            </a:r>
          </a:p>
        </p:txBody>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1" name="PlaceHolder 1"/>
          <p:cNvSpPr>
            <a:spLocks noGrp="1"/>
          </p:cNvSpPr>
          <p:nvPr>
            <p:ph type="title"/>
          </p:nvPr>
        </p:nvSpPr>
        <p:spPr>
          <a:xfrm>
            <a:off x="599760" y="-116280"/>
            <a:ext cx="11118960" cy="1247400"/>
          </a:xfrm>
          <a:prstGeom prst="rect">
            <a:avLst/>
          </a:prstGeom>
          <a:noFill/>
          <a:ln w="0">
            <a:noFill/>
          </a:ln>
        </p:spPr>
        <p:txBody>
          <a:bodyPr lIns="0" rIns="0" tIns="0" bIns="0" anchor="ctr">
            <a:noAutofit/>
          </a:bodyPr>
          <a:p>
            <a:r>
              <a:rPr b="0" lang="en-CA" sz="3600" spc="-1" strike="noStrike" cap="all">
                <a:solidFill>
                  <a:srgbClr val="bf0041"/>
                </a:solidFill>
                <a:latin typeface="Leelawadee UI Semilight"/>
              </a:rPr>
              <a:t>Microservices</a:t>
            </a:r>
            <a:endParaRPr b="0" lang="en-CA" sz="3600" spc="-1" strike="noStrike" cap="all">
              <a:solidFill>
                <a:srgbClr val="bf0041"/>
              </a:solidFill>
              <a:latin typeface="Leelawadee UI Semilight"/>
            </a:endParaRPr>
          </a:p>
        </p:txBody>
      </p:sp>
      <p:pic>
        <p:nvPicPr>
          <p:cNvPr id="382" name="" descr=""/>
          <p:cNvPicPr/>
          <p:nvPr/>
        </p:nvPicPr>
        <p:blipFill>
          <a:blip r:embed="rId1"/>
          <a:stretch/>
        </p:blipFill>
        <p:spPr>
          <a:xfrm>
            <a:off x="1034640" y="1127160"/>
            <a:ext cx="10065240" cy="5032440"/>
          </a:xfrm>
          <a:prstGeom prst="rect">
            <a:avLst/>
          </a:prstGeom>
          <a:ln w="0">
            <a:noFill/>
          </a:ln>
        </p:spPr>
      </p:pic>
      <p:sp>
        <p:nvSpPr>
          <p:cNvPr id="3" name="PlaceHolder 2"/>
          <p:cNvSpPr>
            <a:spLocks noGrp="1"/>
          </p:cNvSpPr>
          <p:nvPr>
            <p:ph type="ftr" idx="11"/>
          </p:nvPr>
        </p:nvSpPr>
        <p:spPr/>
        <p:txBody>
          <a:bodyPr/>
          <a:p>
            <a:r>
              <a:t>© 2025 Innovation In Software Corporation</a:t>
            </a:r>
          </a:p>
        </p:txBody>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3" name="PlaceHolder 1"/>
          <p:cNvSpPr>
            <a:spLocks noGrp="1"/>
          </p:cNvSpPr>
          <p:nvPr>
            <p:ph type="title"/>
          </p:nvPr>
        </p:nvSpPr>
        <p:spPr>
          <a:xfrm>
            <a:off x="599760" y="-116280"/>
            <a:ext cx="11118960" cy="1247400"/>
          </a:xfrm>
          <a:prstGeom prst="rect">
            <a:avLst/>
          </a:prstGeom>
          <a:noFill/>
          <a:ln w="0">
            <a:noFill/>
          </a:ln>
        </p:spPr>
        <p:txBody>
          <a:bodyPr lIns="0" rIns="0" tIns="0" bIns="0" anchor="ctr">
            <a:noAutofit/>
          </a:bodyPr>
          <a:p>
            <a:r>
              <a:rPr b="0" lang="en-CA" sz="3600" spc="-1" strike="noStrike" cap="all">
                <a:solidFill>
                  <a:srgbClr val="bf0041"/>
                </a:solidFill>
                <a:latin typeface="Leelawadee UI Semilight"/>
              </a:rPr>
              <a:t>Microservices Drivers</a:t>
            </a:r>
            <a:endParaRPr b="0" lang="en-CA" sz="3600" spc="-1" strike="noStrike" cap="all">
              <a:solidFill>
                <a:srgbClr val="bf0041"/>
              </a:solidFill>
              <a:latin typeface="Leelawadee UI Semilight"/>
            </a:endParaRPr>
          </a:p>
        </p:txBody>
      </p:sp>
      <p:pic>
        <p:nvPicPr>
          <p:cNvPr id="384" name="Picture 81" descr=""/>
          <p:cNvPicPr/>
          <p:nvPr/>
        </p:nvPicPr>
        <p:blipFill>
          <a:blip r:embed="rId1"/>
          <a:stretch/>
        </p:blipFill>
        <p:spPr>
          <a:xfrm>
            <a:off x="828000" y="1335600"/>
            <a:ext cx="10557000" cy="4314600"/>
          </a:xfrm>
          <a:prstGeom prst="rect">
            <a:avLst/>
          </a:prstGeom>
          <a:ln w="0">
            <a:noFill/>
          </a:ln>
        </p:spPr>
      </p:pic>
      <p:sp>
        <p:nvSpPr>
          <p:cNvPr id="3" name="PlaceHolder 2"/>
          <p:cNvSpPr>
            <a:spLocks noGrp="1"/>
          </p:cNvSpPr>
          <p:nvPr>
            <p:ph type="ftr" idx="11"/>
          </p:nvPr>
        </p:nvSpPr>
        <p:spPr/>
        <p:txBody>
          <a:bodyPr/>
          <a:p>
            <a:r>
              <a:t>© 2025 Innovation In Software Corporation</a:t>
            </a:r>
          </a:p>
        </p:txBody>
      </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5" name="PlaceHolder 1"/>
          <p:cNvSpPr>
            <a:spLocks noGrp="1"/>
          </p:cNvSpPr>
          <p:nvPr>
            <p:ph type="title"/>
          </p:nvPr>
        </p:nvSpPr>
        <p:spPr>
          <a:xfrm>
            <a:off x="599760" y="-116280"/>
            <a:ext cx="11118960" cy="1247400"/>
          </a:xfrm>
          <a:prstGeom prst="rect">
            <a:avLst/>
          </a:prstGeom>
          <a:noFill/>
          <a:ln w="0">
            <a:noFill/>
          </a:ln>
        </p:spPr>
        <p:txBody>
          <a:bodyPr lIns="0" rIns="0" tIns="0" bIns="0" anchor="ctr">
            <a:noAutofit/>
          </a:bodyPr>
          <a:p>
            <a:r>
              <a:rPr b="0" lang="en-CA" sz="3600" spc="-1" strike="noStrike" cap="all">
                <a:solidFill>
                  <a:srgbClr val="bf0041"/>
                </a:solidFill>
                <a:latin typeface="Leelawadee UI Semilight"/>
              </a:rPr>
              <a:t>Microservices Core Concepts</a:t>
            </a:r>
            <a:endParaRPr b="0" lang="en-CA" sz="3600" spc="-1" strike="noStrike" cap="all">
              <a:solidFill>
                <a:srgbClr val="bf0041"/>
              </a:solidFill>
              <a:latin typeface="Leelawadee UI Semilight"/>
            </a:endParaRPr>
          </a:p>
        </p:txBody>
      </p:sp>
      <p:sp>
        <p:nvSpPr>
          <p:cNvPr id="386" name="PlaceHolder 2"/>
          <p:cNvSpPr>
            <a:spLocks noGrp="1"/>
          </p:cNvSpPr>
          <p:nvPr>
            <p:ph/>
          </p:nvPr>
        </p:nvSpPr>
        <p:spPr>
          <a:xfrm>
            <a:off x="424800" y="1051200"/>
            <a:ext cx="10994400" cy="5050800"/>
          </a:xfrm>
          <a:prstGeom prst="rect">
            <a:avLst/>
          </a:prstGeom>
          <a:noFill/>
          <a:ln w="0">
            <a:noFill/>
          </a:ln>
        </p:spPr>
        <p:txBody>
          <a:bodyPr lIns="0" rIns="0" tIns="0" bIns="0" anchor="t">
            <a:normAutofit/>
          </a:bodyPr>
          <a:p>
            <a:pPr marL="432000" indent="-324000">
              <a:spcBef>
                <a:spcPts val="1134"/>
              </a:spcBef>
              <a:buClr>
                <a:srgbClr val="000000"/>
              </a:buClr>
              <a:buSzPct val="45000"/>
              <a:buFont typeface="Wingdings" charset="2"/>
              <a:buChar char=""/>
            </a:pPr>
            <a:r>
              <a:rPr b="0" lang="en-CA" sz="2400" spc="-1" strike="noStrike">
                <a:latin typeface="Nirmala UI Semilight"/>
              </a:rPr>
              <a:t>Microservices are small, independent, composable services</a:t>
            </a:r>
            <a:endParaRPr b="0" lang="en-CA" sz="2400" spc="-1" strike="noStrike">
              <a:latin typeface="Nirmala UI Semilight"/>
            </a:endParaRPr>
          </a:p>
          <a:p>
            <a:pPr marL="432000" indent="-324000">
              <a:spcBef>
                <a:spcPts val="1134"/>
              </a:spcBef>
              <a:buClr>
                <a:srgbClr val="000000"/>
              </a:buClr>
              <a:buSzPct val="45000"/>
              <a:buFont typeface="Wingdings" charset="2"/>
              <a:buChar char=""/>
            </a:pPr>
            <a:r>
              <a:rPr b="0" lang="en-CA" sz="2400" spc="-1" strike="noStrike">
                <a:latin typeface="Nirmala UI Semilight"/>
              </a:rPr>
              <a:t>Each service can be accessed by way of a well-known API format</a:t>
            </a:r>
            <a:endParaRPr b="0" lang="en-CA" sz="2400" spc="-1" strike="noStrike">
              <a:latin typeface="Nirmala UI Semilight"/>
            </a:endParaRPr>
          </a:p>
          <a:p>
            <a:pPr lvl="1" marL="864000" indent="-324000">
              <a:spcBef>
                <a:spcPts val="567"/>
              </a:spcBef>
              <a:buClr>
                <a:srgbClr val="000000"/>
              </a:buClr>
              <a:buSzPct val="45000"/>
              <a:buFont typeface="Wingdings" charset="2"/>
              <a:buChar char=""/>
            </a:pPr>
            <a:r>
              <a:rPr b="0" lang="en-CA" sz="1800" spc="-1" strike="noStrike">
                <a:latin typeface="Nirmala UI Semilight"/>
              </a:rPr>
              <a:t>Like REST, GraphQL, gRPC or in response to some event notifications</a:t>
            </a:r>
            <a:endParaRPr b="0" lang="en-CA" sz="1800" spc="-1" strike="noStrike">
              <a:latin typeface="Nirmala UI Semilight"/>
            </a:endParaRPr>
          </a:p>
          <a:p>
            <a:pPr marL="432000" indent="-324000">
              <a:spcBef>
                <a:spcPts val="1134"/>
              </a:spcBef>
              <a:buClr>
                <a:srgbClr val="000000"/>
              </a:buClr>
              <a:buSzPct val="45000"/>
              <a:buFont typeface="Wingdings" charset="2"/>
              <a:buChar char=""/>
            </a:pPr>
            <a:r>
              <a:rPr b="0" lang="en-CA" sz="2400" spc="-1" strike="noStrike">
                <a:latin typeface="Nirmala UI Semilight"/>
              </a:rPr>
              <a:t>Breaks large business processes into basic cohesive components</a:t>
            </a:r>
            <a:endParaRPr b="0" lang="en-CA" sz="2400" spc="-1" strike="noStrike">
              <a:latin typeface="Nirmala UI Semilight"/>
            </a:endParaRPr>
          </a:p>
          <a:p>
            <a:pPr lvl="1" marL="864000" indent="-324000">
              <a:spcBef>
                <a:spcPts val="567"/>
              </a:spcBef>
              <a:buClr>
                <a:srgbClr val="000000"/>
              </a:buClr>
              <a:buSzPct val="45000"/>
              <a:buFont typeface="Wingdings" charset="2"/>
              <a:buChar char=""/>
            </a:pPr>
            <a:r>
              <a:rPr b="0" lang="en-CA" sz="1800" spc="-1" strike="noStrike">
                <a:latin typeface="Nirmala UI Semilight"/>
              </a:rPr>
              <a:t>These basic process actions are implemented as microservices</a:t>
            </a:r>
            <a:endParaRPr b="0" lang="en-CA" sz="1800" spc="-1" strike="noStrike">
              <a:latin typeface="Nirmala UI Semilight"/>
            </a:endParaRPr>
          </a:p>
          <a:p>
            <a:pPr lvl="1" marL="864000" indent="-324000">
              <a:spcBef>
                <a:spcPts val="567"/>
              </a:spcBef>
              <a:buClr>
                <a:srgbClr val="000000"/>
              </a:buClr>
              <a:buSzPct val="45000"/>
              <a:buFont typeface="Wingdings" charset="2"/>
              <a:buChar char=""/>
            </a:pPr>
            <a:r>
              <a:rPr b="0" lang="en-CA" sz="1800" spc="-1" strike="noStrike">
                <a:latin typeface="Nirmala UI Semilight"/>
              </a:rPr>
              <a:t>The business process is executed by making calls to these microservices</a:t>
            </a:r>
            <a:endParaRPr b="0" lang="en-CA" sz="1800" spc="-1" strike="noStrike">
              <a:latin typeface="Nirmala UI Semilight"/>
            </a:endParaRPr>
          </a:p>
          <a:p>
            <a:pPr marL="432000" indent="-324000">
              <a:spcBef>
                <a:spcPts val="1134"/>
              </a:spcBef>
              <a:buClr>
                <a:srgbClr val="000000"/>
              </a:buClr>
              <a:buSzPct val="45000"/>
              <a:buFont typeface="Wingdings" charset="2"/>
              <a:buChar char=""/>
            </a:pPr>
            <a:r>
              <a:rPr b="0" lang="en-CA" sz="2400" spc="-1" strike="noStrike">
                <a:latin typeface="Nirmala UI Semilight"/>
              </a:rPr>
              <a:t>Each microservice provides one cohesive service</a:t>
            </a:r>
            <a:endParaRPr b="0" lang="en-CA" sz="2400" spc="-1" strike="noStrike">
              <a:latin typeface="Nirmala UI Semilight"/>
            </a:endParaRPr>
          </a:p>
          <a:p>
            <a:pPr lvl="1" marL="864000" indent="-324000">
              <a:spcBef>
                <a:spcPts val="567"/>
              </a:spcBef>
              <a:buClr>
                <a:srgbClr val="000000"/>
              </a:buClr>
              <a:buSzPct val="45000"/>
              <a:buFont typeface="Wingdings" charset="2"/>
              <a:buChar char=""/>
            </a:pPr>
            <a:r>
              <a:rPr b="0" lang="en-CA" sz="1800" spc="-1" strike="noStrike">
                <a:latin typeface="Nirmala UI Semilight"/>
              </a:rPr>
              <a:t>Microservices do not exist in isolation</a:t>
            </a:r>
            <a:endParaRPr b="0" lang="en-CA" sz="1800" spc="-1" strike="noStrike">
              <a:latin typeface="Nirmala UI Semilight"/>
            </a:endParaRPr>
          </a:p>
          <a:p>
            <a:pPr lvl="1" marL="864000" indent="-324000">
              <a:spcBef>
                <a:spcPts val="567"/>
              </a:spcBef>
              <a:buClr>
                <a:srgbClr val="000000"/>
              </a:buClr>
              <a:buSzPct val="45000"/>
              <a:buFont typeface="Wingdings" charset="2"/>
              <a:buChar char=""/>
            </a:pPr>
            <a:r>
              <a:rPr b="0" lang="en-CA" sz="1800" spc="-1" strike="noStrike">
                <a:latin typeface="Nirmala UI Semilight"/>
              </a:rPr>
              <a:t>They are part of a larger organization framework</a:t>
            </a:r>
            <a:endParaRPr b="0" lang="en-CA" sz="1800" spc="-1" strike="noStrike">
              <a:latin typeface="Nirmala UI Semilight"/>
            </a:endParaRPr>
          </a:p>
        </p:txBody>
      </p:sp>
      <p:sp>
        <p:nvSpPr>
          <p:cNvPr id="4" name="PlaceHolder 3"/>
          <p:cNvSpPr>
            <a:spLocks noGrp="1"/>
          </p:cNvSpPr>
          <p:nvPr>
            <p:ph type="ftr" idx="11"/>
          </p:nvPr>
        </p:nvSpPr>
        <p:spPr/>
        <p:txBody>
          <a:bodyPr/>
          <a:p>
            <a:r>
              <a:t>© 2025 Innovation In Software Corporation</a:t>
            </a:r>
          </a:p>
        </p:txBody>
      </p:sp>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7" name="PlaceHolder 1"/>
          <p:cNvSpPr>
            <a:spLocks noGrp="1"/>
          </p:cNvSpPr>
          <p:nvPr>
            <p:ph type="title"/>
          </p:nvPr>
        </p:nvSpPr>
        <p:spPr>
          <a:xfrm>
            <a:off x="599760" y="-116280"/>
            <a:ext cx="11118960" cy="1247400"/>
          </a:xfrm>
          <a:prstGeom prst="rect">
            <a:avLst/>
          </a:prstGeom>
          <a:noFill/>
          <a:ln w="0">
            <a:noFill/>
          </a:ln>
        </p:spPr>
        <p:txBody>
          <a:bodyPr lIns="0" rIns="0" tIns="0" bIns="0" anchor="ctr">
            <a:noAutofit/>
          </a:bodyPr>
          <a:p>
            <a:r>
              <a:rPr b="0" lang="en-CA" sz="3600" spc="-1" strike="noStrike" cap="all">
                <a:solidFill>
                  <a:srgbClr val="bf0041"/>
                </a:solidFill>
                <a:latin typeface="Leelawadee UI Semilight"/>
              </a:rPr>
              <a:t>Microservices Core Concepts</a:t>
            </a:r>
            <a:endParaRPr b="0" lang="en-CA" sz="3600" spc="-1" strike="noStrike" cap="all">
              <a:solidFill>
                <a:srgbClr val="bf0041"/>
              </a:solidFill>
              <a:latin typeface="Leelawadee UI Semilight"/>
            </a:endParaRPr>
          </a:p>
        </p:txBody>
      </p:sp>
      <p:sp>
        <p:nvSpPr>
          <p:cNvPr id="388" name="PlaceHolder 2"/>
          <p:cNvSpPr>
            <a:spLocks noGrp="1"/>
          </p:cNvSpPr>
          <p:nvPr>
            <p:ph/>
          </p:nvPr>
        </p:nvSpPr>
        <p:spPr>
          <a:xfrm>
            <a:off x="424800" y="1051200"/>
            <a:ext cx="10994400" cy="5050800"/>
          </a:xfrm>
          <a:prstGeom prst="rect">
            <a:avLst/>
          </a:prstGeom>
          <a:noFill/>
          <a:ln w="0">
            <a:noFill/>
          </a:ln>
        </p:spPr>
        <p:txBody>
          <a:bodyPr lIns="0" rIns="0" tIns="0" bIns="0" anchor="t">
            <a:normAutofit/>
          </a:bodyPr>
          <a:p>
            <a:pPr marL="432000" indent="-324000">
              <a:spcBef>
                <a:spcPts val="1134"/>
              </a:spcBef>
              <a:buClr>
                <a:srgbClr val="000000"/>
              </a:buClr>
              <a:buSzPct val="45000"/>
              <a:buFont typeface="Wingdings" charset="2"/>
              <a:buChar char=""/>
            </a:pPr>
            <a:r>
              <a:rPr b="0" lang="en-CA" sz="2400" spc="-1" strike="noStrike">
                <a:latin typeface="Nirmala UI Semilight"/>
              </a:rPr>
              <a:t>Microservices </a:t>
            </a:r>
            <a:endParaRPr b="0" lang="en-CA" sz="2400" spc="-1" strike="noStrike">
              <a:latin typeface="Nirmala UI Semilight"/>
            </a:endParaRPr>
          </a:p>
          <a:p>
            <a:pPr lvl="1" marL="864000" indent="-324000">
              <a:spcBef>
                <a:spcPts val="567"/>
              </a:spcBef>
              <a:buClr>
                <a:srgbClr val="000000"/>
              </a:buClr>
              <a:buSzPct val="45000"/>
              <a:buFont typeface="Wingdings" charset="2"/>
              <a:buChar char=""/>
            </a:pPr>
            <a:r>
              <a:rPr b="0" lang="en-CA" sz="1800" spc="-1" strike="noStrike">
                <a:latin typeface="Nirmala UI Semilight"/>
              </a:rPr>
              <a:t>Coordinate with other microservices to accomplish the tasks normally handled by a monolithic application</a:t>
            </a:r>
            <a:endParaRPr b="0" lang="en-CA" sz="1800" spc="-1" strike="noStrike">
              <a:latin typeface="Nirmala UI Semilight"/>
            </a:endParaRPr>
          </a:p>
          <a:p>
            <a:pPr lvl="1" marL="864000" indent="-324000">
              <a:spcBef>
                <a:spcPts val="567"/>
              </a:spcBef>
              <a:buClr>
                <a:srgbClr val="000000"/>
              </a:buClr>
              <a:buSzPct val="45000"/>
              <a:buFont typeface="Wingdings" charset="2"/>
              <a:buChar char=""/>
            </a:pPr>
            <a:r>
              <a:rPr b="0" lang="en-CA" sz="1800" spc="-1" strike="noStrike">
                <a:latin typeface="Nirmala UI Semilight"/>
              </a:rPr>
              <a:t>Communicate with each other synchronously or asynchronously</a:t>
            </a:r>
            <a:endParaRPr b="0" lang="en-CA" sz="1800" spc="-1" strike="noStrike">
              <a:latin typeface="Nirmala UI Semilight"/>
            </a:endParaRPr>
          </a:p>
          <a:p>
            <a:pPr lvl="1" marL="864000" indent="-324000">
              <a:spcBef>
                <a:spcPts val="567"/>
              </a:spcBef>
              <a:buClr>
                <a:srgbClr val="000000"/>
              </a:buClr>
              <a:buSzPct val="45000"/>
              <a:buFont typeface="Wingdings" charset="2"/>
              <a:buChar char=""/>
            </a:pPr>
            <a:r>
              <a:rPr b="0" lang="en-CA" sz="1800" spc="-1" strike="noStrike">
                <a:latin typeface="Nirmala UI Semilight"/>
              </a:rPr>
              <a:t>Make application components easier to develop and maintain</a:t>
            </a:r>
            <a:endParaRPr b="0" lang="en-CA" sz="1800" spc="-1" strike="noStrike">
              <a:latin typeface="Nirmala UI Semilight"/>
            </a:endParaRPr>
          </a:p>
          <a:p>
            <a:pPr lvl="1" marL="864000" indent="-324000">
              <a:spcBef>
                <a:spcPts val="567"/>
              </a:spcBef>
              <a:buClr>
                <a:srgbClr val="000000"/>
              </a:buClr>
              <a:buSzPct val="45000"/>
              <a:buFont typeface="Wingdings" charset="2"/>
              <a:buChar char=""/>
            </a:pPr>
            <a:r>
              <a:rPr b="0" lang="en-CA" sz="1800" spc="-1" strike="noStrike">
                <a:latin typeface="Nirmala UI Semilight"/>
              </a:rPr>
              <a:t>Are a lot harder and more complicated to manage when deployed</a:t>
            </a:r>
            <a:endParaRPr b="0" lang="en-CA" sz="1800" spc="-1" strike="noStrike">
              <a:latin typeface="Nirmala UI Semilight"/>
            </a:endParaRPr>
          </a:p>
        </p:txBody>
      </p:sp>
      <p:sp>
        <p:nvSpPr>
          <p:cNvPr id="4" name="PlaceHolder 3"/>
          <p:cNvSpPr>
            <a:spLocks noGrp="1"/>
          </p:cNvSpPr>
          <p:nvPr>
            <p:ph type="ftr" idx="11"/>
          </p:nvPr>
        </p:nvSpPr>
        <p:spPr/>
        <p:txBody>
          <a:bodyPr/>
          <a:p>
            <a:r>
              <a:t>© 2025 Innovation In Software Corporation</a:t>
            </a:r>
          </a:p>
        </p:txBody>
      </p:sp>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9" name="PlaceHolder 1"/>
          <p:cNvSpPr>
            <a:spLocks noGrp="1"/>
          </p:cNvSpPr>
          <p:nvPr>
            <p:ph type="title"/>
          </p:nvPr>
        </p:nvSpPr>
        <p:spPr>
          <a:xfrm>
            <a:off x="599760" y="-116280"/>
            <a:ext cx="11118960" cy="1247400"/>
          </a:xfrm>
          <a:prstGeom prst="rect">
            <a:avLst/>
          </a:prstGeom>
          <a:noFill/>
          <a:ln w="0">
            <a:noFill/>
          </a:ln>
        </p:spPr>
        <p:txBody>
          <a:bodyPr lIns="0" rIns="0" tIns="0" bIns="0" anchor="ctr">
            <a:noAutofit/>
          </a:bodyPr>
          <a:p>
            <a:r>
              <a:rPr b="0" lang="en-CA" sz="3600" spc="-1" strike="noStrike" cap="all">
                <a:solidFill>
                  <a:srgbClr val="bf0041"/>
                </a:solidFill>
                <a:latin typeface="Leelawadee UI Semilight"/>
              </a:rPr>
              <a:t>Monolith to Microservice</a:t>
            </a:r>
            <a:endParaRPr b="0" lang="en-CA" sz="3600" spc="-1" strike="noStrike" cap="all">
              <a:solidFill>
                <a:srgbClr val="bf0041"/>
              </a:solidFill>
              <a:latin typeface="Leelawadee UI Semilight"/>
            </a:endParaRPr>
          </a:p>
        </p:txBody>
      </p:sp>
      <p:pic>
        <p:nvPicPr>
          <p:cNvPr id="390" name="Picture 1" descr="Diagram, schematic&#10;&#10;Description automatically generated"/>
          <p:cNvPicPr/>
          <p:nvPr/>
        </p:nvPicPr>
        <p:blipFill>
          <a:blip r:embed="rId1"/>
          <a:stretch/>
        </p:blipFill>
        <p:spPr>
          <a:xfrm>
            <a:off x="936360" y="1077840"/>
            <a:ext cx="9791280" cy="5262840"/>
          </a:xfrm>
          <a:prstGeom prst="rect">
            <a:avLst/>
          </a:prstGeom>
          <a:ln w="0">
            <a:noFill/>
          </a:ln>
        </p:spPr>
      </p:pic>
      <p:sp>
        <p:nvSpPr>
          <p:cNvPr id="3" name="PlaceHolder 2"/>
          <p:cNvSpPr>
            <a:spLocks noGrp="1"/>
          </p:cNvSpPr>
          <p:nvPr>
            <p:ph type="ftr" idx="11"/>
          </p:nvPr>
        </p:nvSpPr>
        <p:spPr/>
        <p:txBody>
          <a:bodyPr/>
          <a:p>
            <a:r>
              <a:t>© 2025 Innovation In Software Corporation</a:t>
            </a: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0" name="PlaceHolder 1"/>
          <p:cNvSpPr>
            <a:spLocks noGrp="1"/>
          </p:cNvSpPr>
          <p:nvPr>
            <p:ph type="title"/>
          </p:nvPr>
        </p:nvSpPr>
        <p:spPr>
          <a:xfrm>
            <a:off x="609480" y="-106560"/>
            <a:ext cx="10481040" cy="1247400"/>
          </a:xfrm>
          <a:prstGeom prst="rect">
            <a:avLst/>
          </a:prstGeom>
          <a:noFill/>
          <a:ln w="0">
            <a:noFill/>
          </a:ln>
        </p:spPr>
        <p:txBody>
          <a:bodyPr lIns="0" rIns="0" tIns="0" bIns="0" anchor="ctr">
            <a:noAutofit/>
          </a:bodyPr>
          <a:p>
            <a:pPr>
              <a:lnSpc>
                <a:spcPct val="100000"/>
              </a:lnSpc>
              <a:buNone/>
              <a:tabLst>
                <a:tab algn="l" pos="0"/>
              </a:tabLst>
            </a:pPr>
            <a:r>
              <a:rPr b="0" lang="en-US" sz="3600" spc="-60" strike="noStrike" cap="all">
                <a:solidFill>
                  <a:srgbClr val="d1282e"/>
                </a:solidFill>
                <a:latin typeface="Leelawadee UI Semilight"/>
              </a:rPr>
              <a:t>operations</a:t>
            </a:r>
            <a:endParaRPr b="0" lang="en-CA" sz="3600" spc="-1" strike="noStrike" cap="all">
              <a:solidFill>
                <a:srgbClr val="bf0041"/>
              </a:solidFill>
              <a:latin typeface="Leelawadee UI Semilight"/>
            </a:endParaRPr>
          </a:p>
        </p:txBody>
      </p:sp>
      <p:sp>
        <p:nvSpPr>
          <p:cNvPr id="321" name="PlaceHolder 2"/>
          <p:cNvSpPr>
            <a:spLocks noGrp="1"/>
          </p:cNvSpPr>
          <p:nvPr>
            <p:ph/>
          </p:nvPr>
        </p:nvSpPr>
        <p:spPr>
          <a:xfrm>
            <a:off x="609480" y="1073880"/>
            <a:ext cx="4957200" cy="5051160"/>
          </a:xfrm>
          <a:prstGeom prst="rect">
            <a:avLst/>
          </a:prstGeom>
          <a:noFill/>
          <a:ln w="0">
            <a:noFill/>
          </a:ln>
        </p:spPr>
        <p:txBody>
          <a:bodyPr lIns="0" rIns="0" tIns="0" bIns="0" anchor="t">
            <a:normAutofit/>
          </a:bodyPr>
          <a:p>
            <a:r>
              <a:rPr b="0" lang="en-CA" sz="2000" spc="-1" strike="noStrike">
                <a:latin typeface="Nirmala UI Semilight"/>
              </a:rPr>
              <a:t>This section is a more detailed look the IT operational environment from a risk perspective</a:t>
            </a:r>
            <a:endParaRPr b="0" lang="en-CA" sz="2000" spc="-1" strike="noStrike">
              <a:latin typeface="Nirmala UI Semilight"/>
            </a:endParaRPr>
          </a:p>
          <a:p>
            <a:pPr lvl="1" marL="864000" indent="-324000">
              <a:spcBef>
                <a:spcPts val="567"/>
              </a:spcBef>
              <a:spcAft>
                <a:spcPts val="567"/>
              </a:spcAft>
              <a:buClr>
                <a:srgbClr val="000000"/>
              </a:buClr>
              <a:buSzPct val="75000"/>
              <a:buFont typeface="Symbol" charset="2"/>
              <a:buChar char=""/>
            </a:pPr>
            <a:r>
              <a:rPr b="0" lang="en-CA" sz="1600" spc="-1" strike="noStrike">
                <a:latin typeface="Nirmala UI Semilight"/>
              </a:rPr>
              <a:t>Business</a:t>
            </a:r>
            <a:endParaRPr b="0" lang="en-CA" sz="1600" spc="-1" strike="noStrike">
              <a:latin typeface="Nirmala UI Semilight"/>
            </a:endParaRPr>
          </a:p>
          <a:p>
            <a:pPr lvl="1" marL="864000" indent="-324000">
              <a:spcBef>
                <a:spcPts val="567"/>
              </a:spcBef>
              <a:spcAft>
                <a:spcPts val="567"/>
              </a:spcAft>
              <a:buClr>
                <a:srgbClr val="000000"/>
              </a:buClr>
              <a:buSzPct val="75000"/>
              <a:buFont typeface="Symbol" charset="2"/>
              <a:buChar char=""/>
            </a:pPr>
            <a:r>
              <a:rPr b="0" lang="en-CA" sz="1600" spc="-1" strike="noStrike">
                <a:latin typeface="Nirmala UI Semilight"/>
              </a:rPr>
              <a:t>Technology</a:t>
            </a:r>
            <a:endParaRPr b="0" lang="en-CA" sz="1600" spc="-1" strike="noStrike">
              <a:latin typeface="Nirmala UI Semilight"/>
            </a:endParaRPr>
          </a:p>
          <a:p>
            <a:pPr lvl="1" marL="864000" indent="-324000">
              <a:spcBef>
                <a:spcPts val="567"/>
              </a:spcBef>
              <a:spcAft>
                <a:spcPts val="567"/>
              </a:spcAft>
              <a:buClr>
                <a:srgbClr val="000000"/>
              </a:buClr>
              <a:buSzPct val="75000"/>
              <a:buFont typeface="Symbol" charset="2"/>
              <a:buChar char=""/>
            </a:pPr>
            <a:r>
              <a:rPr b="0" lang="en-CA" sz="1600" spc="-1" strike="noStrike">
                <a:latin typeface="Nirmala UI Semilight"/>
              </a:rPr>
              <a:t>Data</a:t>
            </a:r>
            <a:endParaRPr b="0" lang="en-CA" sz="1600" spc="-1" strike="noStrike">
              <a:latin typeface="Nirmala UI Semilight"/>
            </a:endParaRPr>
          </a:p>
          <a:p>
            <a:pPr lvl="1" marL="864000" indent="-324000">
              <a:spcBef>
                <a:spcPts val="567"/>
              </a:spcBef>
              <a:spcAft>
                <a:spcPts val="567"/>
              </a:spcAft>
              <a:buClr>
                <a:srgbClr val="000000"/>
              </a:buClr>
              <a:buSzPct val="75000"/>
              <a:buFont typeface="Symbol" charset="2"/>
              <a:buChar char=""/>
            </a:pPr>
            <a:r>
              <a:rPr b="0" lang="en-CA" sz="1600" spc="-1" strike="noStrike">
                <a:latin typeface="Nirmala UI Semilight"/>
              </a:rPr>
              <a:t>Cyber </a:t>
            </a:r>
            <a:endParaRPr b="0" lang="en-CA" sz="1600" spc="-1" strike="noStrike">
              <a:latin typeface="Nirmala UI Semilight"/>
            </a:endParaRPr>
          </a:p>
          <a:p>
            <a:pPr lvl="1" marL="864000" indent="-324000">
              <a:spcBef>
                <a:spcPts val="567"/>
              </a:spcBef>
              <a:spcAft>
                <a:spcPts val="567"/>
              </a:spcAft>
              <a:buClr>
                <a:srgbClr val="000000"/>
              </a:buClr>
              <a:buSzPct val="75000"/>
              <a:buFont typeface="Symbol" charset="2"/>
              <a:buChar char=""/>
            </a:pPr>
            <a:endParaRPr b="0" lang="en-CA" sz="1600" spc="-1" strike="noStrike">
              <a:latin typeface="Nirmala UI Semilight"/>
            </a:endParaRPr>
          </a:p>
        </p:txBody>
      </p:sp>
      <p:pic>
        <p:nvPicPr>
          <p:cNvPr id="322" name="" descr=""/>
          <p:cNvPicPr/>
          <p:nvPr/>
        </p:nvPicPr>
        <p:blipFill>
          <a:blip r:embed="rId1"/>
          <a:stretch/>
        </p:blipFill>
        <p:spPr>
          <a:xfrm>
            <a:off x="7241040" y="1488960"/>
            <a:ext cx="4434120" cy="4439160"/>
          </a:xfrm>
          <a:prstGeom prst="rect">
            <a:avLst/>
          </a:prstGeom>
          <a:ln w="0">
            <a:noFill/>
          </a:ln>
        </p:spPr>
      </p:pic>
      <p:sp>
        <p:nvSpPr>
          <p:cNvPr id="4" name="PlaceHolder 3"/>
          <p:cNvSpPr>
            <a:spLocks noGrp="1"/>
          </p:cNvSpPr>
          <p:nvPr>
            <p:ph type="ftr" idx="4"/>
          </p:nvPr>
        </p:nvSpPr>
        <p:spPr/>
        <p:txBody>
          <a:bodyPr/>
          <a:p>
            <a:r>
              <a:t>© 2025 Innovation In Software Corporation</a:t>
            </a:r>
          </a:p>
        </p:txBody>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1" name="PlaceHolder 1"/>
          <p:cNvSpPr>
            <a:spLocks noGrp="1"/>
          </p:cNvSpPr>
          <p:nvPr>
            <p:ph type="title"/>
          </p:nvPr>
        </p:nvSpPr>
        <p:spPr>
          <a:xfrm>
            <a:off x="599760" y="-116280"/>
            <a:ext cx="11118960" cy="1247400"/>
          </a:xfrm>
          <a:prstGeom prst="rect">
            <a:avLst/>
          </a:prstGeom>
          <a:noFill/>
          <a:ln w="0">
            <a:noFill/>
          </a:ln>
        </p:spPr>
        <p:txBody>
          <a:bodyPr lIns="0" rIns="0" tIns="0" bIns="0" anchor="ctr">
            <a:noAutofit/>
          </a:bodyPr>
          <a:p>
            <a:r>
              <a:rPr b="0" lang="en-CA" sz="3600" spc="-1" strike="noStrike" cap="all">
                <a:solidFill>
                  <a:srgbClr val="bf0041"/>
                </a:solidFill>
                <a:latin typeface="Leelawadee UI Semilight"/>
              </a:rPr>
              <a:t>Microservice Deployments</a:t>
            </a:r>
            <a:endParaRPr b="0" lang="en-CA" sz="3600" spc="-1" strike="noStrike" cap="all">
              <a:solidFill>
                <a:srgbClr val="bf0041"/>
              </a:solidFill>
              <a:latin typeface="Leelawadee UI Semilight"/>
            </a:endParaRPr>
          </a:p>
        </p:txBody>
      </p:sp>
      <p:sp>
        <p:nvSpPr>
          <p:cNvPr id="392" name="PlaceHolder 2"/>
          <p:cNvSpPr>
            <a:spLocks noGrp="1"/>
          </p:cNvSpPr>
          <p:nvPr>
            <p:ph/>
          </p:nvPr>
        </p:nvSpPr>
        <p:spPr>
          <a:xfrm>
            <a:off x="424800" y="1051200"/>
            <a:ext cx="10994400" cy="5050800"/>
          </a:xfrm>
          <a:prstGeom prst="rect">
            <a:avLst/>
          </a:prstGeom>
          <a:noFill/>
          <a:ln w="0">
            <a:noFill/>
          </a:ln>
        </p:spPr>
        <p:txBody>
          <a:bodyPr lIns="0" rIns="0" tIns="0" bIns="0" anchor="t">
            <a:normAutofit/>
          </a:bodyPr>
          <a:p>
            <a:pPr marL="432000" indent="-324000">
              <a:spcBef>
                <a:spcPts val="1134"/>
              </a:spcBef>
              <a:buClr>
                <a:srgbClr val="000000"/>
              </a:buClr>
              <a:buSzPct val="45000"/>
              <a:buFont typeface="Wingdings" charset="2"/>
              <a:buChar char=""/>
            </a:pPr>
            <a:r>
              <a:rPr b="0" lang="en-CA" sz="2400" spc="-1" strike="noStrike">
                <a:latin typeface="Nirmala UI Semilight"/>
              </a:rPr>
              <a:t>Light-weight, independent, and loosely-coupled</a:t>
            </a:r>
            <a:endParaRPr b="0" lang="en-CA" sz="2400" spc="-1" strike="noStrike">
              <a:latin typeface="Nirmala UI Semilight"/>
            </a:endParaRPr>
          </a:p>
          <a:p>
            <a:pPr lvl="1" marL="864000" indent="-324000">
              <a:spcBef>
                <a:spcPts val="567"/>
              </a:spcBef>
              <a:buClr>
                <a:srgbClr val="000000"/>
              </a:buClr>
              <a:buSzPct val="45000"/>
              <a:buFont typeface="Wingdings" charset="2"/>
              <a:buChar char=""/>
            </a:pPr>
            <a:r>
              <a:rPr b="0" lang="en-CA" sz="1800" spc="-1" strike="noStrike">
                <a:latin typeface="Nirmala UI Semilight"/>
              </a:rPr>
              <a:t>Each has its own codebase</a:t>
            </a:r>
            <a:endParaRPr b="0" lang="en-CA" sz="1800" spc="-1" strike="noStrike">
              <a:latin typeface="Nirmala UI Semilight"/>
            </a:endParaRPr>
          </a:p>
          <a:p>
            <a:pPr lvl="1" marL="864000" indent="-324000">
              <a:spcBef>
                <a:spcPts val="567"/>
              </a:spcBef>
              <a:buClr>
                <a:srgbClr val="000000"/>
              </a:buClr>
              <a:buSzPct val="45000"/>
              <a:buFont typeface="Wingdings" charset="2"/>
              <a:buChar char=""/>
            </a:pPr>
            <a:r>
              <a:rPr b="0" lang="en-CA" sz="1800" spc="-1" strike="noStrike">
                <a:latin typeface="Nirmala UI Semilight"/>
              </a:rPr>
              <a:t>Responsible for a single unit of business functionality</a:t>
            </a:r>
            <a:endParaRPr b="0" lang="en-CA" sz="1800" spc="-1" strike="noStrike">
              <a:latin typeface="Nirmala UI Semilight"/>
            </a:endParaRPr>
          </a:p>
          <a:p>
            <a:pPr lvl="1" marL="864000" indent="-324000">
              <a:spcBef>
                <a:spcPts val="567"/>
              </a:spcBef>
              <a:buClr>
                <a:srgbClr val="000000"/>
              </a:buClr>
              <a:buSzPct val="45000"/>
              <a:buFont typeface="Wingdings" charset="2"/>
              <a:buChar char=""/>
            </a:pPr>
            <a:r>
              <a:rPr b="0" lang="en-CA" sz="1800" spc="-1" strike="noStrike">
                <a:latin typeface="Nirmala UI Semilight"/>
              </a:rPr>
              <a:t>Uses the best technology stack for its use cases </a:t>
            </a:r>
            <a:endParaRPr b="0" lang="en-CA" sz="1800" spc="-1" strike="noStrike">
              <a:latin typeface="Nirmala UI Semilight"/>
            </a:endParaRPr>
          </a:p>
          <a:p>
            <a:pPr lvl="1" marL="864000" indent="-324000">
              <a:spcBef>
                <a:spcPts val="567"/>
              </a:spcBef>
              <a:buClr>
                <a:srgbClr val="000000"/>
              </a:buClr>
              <a:buSzPct val="45000"/>
              <a:buFont typeface="Wingdings" charset="2"/>
              <a:buChar char=""/>
            </a:pPr>
            <a:r>
              <a:rPr b="0" lang="en-CA" sz="1800" spc="-1" strike="noStrike">
                <a:latin typeface="Nirmala UI Semilight"/>
              </a:rPr>
              <a:t>Has its own DevOps plan for test, release, deploy, scale, integrate, and maintain independent of other services</a:t>
            </a:r>
            <a:endParaRPr b="0" lang="en-CA" sz="1800" spc="-1" strike="noStrike">
              <a:latin typeface="Nirmala UI Semilight"/>
            </a:endParaRPr>
          </a:p>
          <a:p>
            <a:pPr marL="432000" indent="-324000">
              <a:spcBef>
                <a:spcPts val="1134"/>
              </a:spcBef>
              <a:buClr>
                <a:srgbClr val="000000"/>
              </a:buClr>
              <a:buSzPct val="45000"/>
              <a:buFont typeface="Wingdings" charset="2"/>
              <a:buChar char=""/>
            </a:pPr>
            <a:r>
              <a:rPr b="0" lang="en-CA" sz="2400" spc="-1" strike="noStrike">
                <a:latin typeface="Nirmala UI Semilight"/>
              </a:rPr>
              <a:t>Deployed in a self-contained environment</a:t>
            </a:r>
            <a:endParaRPr b="0" lang="en-CA" sz="2400" spc="-1" strike="noStrike">
              <a:latin typeface="Nirmala UI Semilight"/>
            </a:endParaRPr>
          </a:p>
          <a:p>
            <a:pPr lvl="1" marL="864000" indent="-324000">
              <a:spcBef>
                <a:spcPts val="567"/>
              </a:spcBef>
              <a:buClr>
                <a:srgbClr val="000000"/>
              </a:buClr>
              <a:buSzPct val="45000"/>
              <a:buFont typeface="Wingdings" charset="2"/>
              <a:buChar char=""/>
            </a:pPr>
            <a:r>
              <a:rPr b="0" lang="en-CA" sz="1800" spc="-1" strike="noStrike">
                <a:latin typeface="Nirmala UI Semilight"/>
              </a:rPr>
              <a:t>Communicates with other services by using well-defined APIs and simple protocols like REST over HTTP</a:t>
            </a:r>
            <a:endParaRPr b="0" lang="en-CA" sz="1800" spc="-1" strike="noStrike">
              <a:latin typeface="Nirmala UI Semilight"/>
            </a:endParaRPr>
          </a:p>
          <a:p>
            <a:pPr lvl="1" marL="864000" indent="-324000">
              <a:spcBef>
                <a:spcPts val="567"/>
              </a:spcBef>
              <a:buClr>
                <a:srgbClr val="000000"/>
              </a:buClr>
              <a:buSzPct val="45000"/>
              <a:buFont typeface="Wingdings" charset="2"/>
              <a:buChar char=""/>
            </a:pPr>
            <a:r>
              <a:rPr b="0" lang="en-CA" sz="1800" spc="-1" strike="noStrike">
                <a:latin typeface="Nirmala UI Semilight"/>
              </a:rPr>
              <a:t>Responsible for persisting its own data and keeping external state</a:t>
            </a:r>
            <a:r>
              <a:rPr b="0" lang="en-CA" sz="1800" spc="-1" strike="noStrike">
                <a:latin typeface="Nirmala UI Semilight"/>
              </a:rPr>
              <a:t>	</a:t>
            </a:r>
            <a:endParaRPr b="0" lang="en-CA" sz="1800" spc="-1" strike="noStrike">
              <a:latin typeface="Nirmala UI Semilight"/>
            </a:endParaRPr>
          </a:p>
        </p:txBody>
      </p:sp>
      <p:sp>
        <p:nvSpPr>
          <p:cNvPr id="4" name="PlaceHolder 3"/>
          <p:cNvSpPr>
            <a:spLocks noGrp="1"/>
          </p:cNvSpPr>
          <p:nvPr>
            <p:ph type="ftr" idx="11"/>
          </p:nvPr>
        </p:nvSpPr>
        <p:spPr/>
        <p:txBody>
          <a:bodyPr/>
          <a:p>
            <a:r>
              <a:t>© 2025 Innovation In Software Corporation</a:t>
            </a:r>
          </a:p>
        </p:txBody>
      </p:sp>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3" name="PlaceHolder 1"/>
          <p:cNvSpPr>
            <a:spLocks noGrp="1"/>
          </p:cNvSpPr>
          <p:nvPr>
            <p:ph type="title"/>
          </p:nvPr>
        </p:nvSpPr>
        <p:spPr>
          <a:xfrm>
            <a:off x="599760" y="-116280"/>
            <a:ext cx="11118960" cy="1247400"/>
          </a:xfrm>
          <a:prstGeom prst="rect">
            <a:avLst/>
          </a:prstGeom>
          <a:noFill/>
          <a:ln w="0">
            <a:noFill/>
          </a:ln>
        </p:spPr>
        <p:txBody>
          <a:bodyPr lIns="0" rIns="0" tIns="0" bIns="0" anchor="ctr">
            <a:noAutofit/>
          </a:bodyPr>
          <a:p>
            <a:r>
              <a:rPr b="0" lang="en-CA" sz="3600" spc="-1" strike="noStrike" cap="all">
                <a:solidFill>
                  <a:srgbClr val="bf0041"/>
                </a:solidFill>
                <a:latin typeface="Leelawadee UI Semilight"/>
              </a:rPr>
              <a:t>Business Drivers</a:t>
            </a:r>
            <a:endParaRPr b="0" lang="en-CA" sz="3600" spc="-1" strike="noStrike" cap="all">
              <a:solidFill>
                <a:srgbClr val="bf0041"/>
              </a:solidFill>
              <a:latin typeface="Leelawadee UI Semilight"/>
            </a:endParaRPr>
          </a:p>
        </p:txBody>
      </p:sp>
      <p:sp>
        <p:nvSpPr>
          <p:cNvPr id="394" name="PlaceHolder 2"/>
          <p:cNvSpPr>
            <a:spLocks noGrp="1"/>
          </p:cNvSpPr>
          <p:nvPr>
            <p:ph/>
          </p:nvPr>
        </p:nvSpPr>
        <p:spPr>
          <a:xfrm>
            <a:off x="424800" y="1051200"/>
            <a:ext cx="10994400" cy="5050800"/>
          </a:xfrm>
          <a:prstGeom prst="rect">
            <a:avLst/>
          </a:prstGeom>
          <a:noFill/>
          <a:ln w="0">
            <a:noFill/>
          </a:ln>
        </p:spPr>
        <p:txBody>
          <a:bodyPr lIns="0" rIns="0" tIns="0" bIns="0" anchor="t">
            <a:normAutofit fontScale="96000"/>
          </a:bodyPr>
          <a:p>
            <a:pPr marL="432000" indent="-324000">
              <a:spcBef>
                <a:spcPts val="1134"/>
              </a:spcBef>
              <a:buClr>
                <a:srgbClr val="000000"/>
              </a:buClr>
              <a:buSzPct val="45000"/>
              <a:buFont typeface="Wingdings" charset="2"/>
              <a:buChar char=""/>
            </a:pPr>
            <a:r>
              <a:rPr b="0" lang="en-CA" sz="2400" spc="-1" strike="noStrike">
                <a:latin typeface="Nirmala UI Semilight"/>
              </a:rPr>
              <a:t>Business Agility</a:t>
            </a:r>
            <a:endParaRPr b="0" lang="en-CA" sz="2400" spc="-1" strike="noStrike">
              <a:latin typeface="Nirmala UI Semilight"/>
            </a:endParaRPr>
          </a:p>
          <a:p>
            <a:pPr lvl="1" marL="864000" indent="-324000">
              <a:spcBef>
                <a:spcPts val="567"/>
              </a:spcBef>
              <a:buClr>
                <a:srgbClr val="000000"/>
              </a:buClr>
              <a:buSzPct val="45000"/>
              <a:buFont typeface="Wingdings" charset="2"/>
              <a:buChar char=""/>
            </a:pPr>
            <a:r>
              <a:rPr b="0" lang="en-CA" sz="1800" spc="-1" strike="noStrike">
                <a:latin typeface="Nirmala UI Semilight"/>
              </a:rPr>
              <a:t>Speed of change is faster with a more modular architecture</a:t>
            </a:r>
            <a:endParaRPr b="0" lang="en-CA" sz="1800" spc="-1" strike="noStrike">
              <a:latin typeface="Nirmala UI Semilight"/>
            </a:endParaRPr>
          </a:p>
          <a:p>
            <a:pPr lvl="1" marL="864000" indent="-324000">
              <a:spcBef>
                <a:spcPts val="567"/>
              </a:spcBef>
              <a:buClr>
                <a:srgbClr val="000000"/>
              </a:buClr>
              <a:buSzPct val="45000"/>
              <a:buFont typeface="Wingdings" charset="2"/>
              <a:buChar char=""/>
            </a:pPr>
            <a:r>
              <a:rPr b="0" lang="en-CA" sz="1800" spc="-1" strike="noStrike">
                <a:latin typeface="Nirmala UI Semilight"/>
              </a:rPr>
              <a:t>React quicker to feature and enhancement requirements</a:t>
            </a:r>
            <a:endParaRPr b="0" lang="en-CA" sz="1800" spc="-1" strike="noStrike">
              <a:latin typeface="Nirmala UI Semilight"/>
            </a:endParaRPr>
          </a:p>
          <a:p>
            <a:pPr lvl="1" marL="864000" indent="-324000">
              <a:spcBef>
                <a:spcPts val="567"/>
              </a:spcBef>
              <a:buClr>
                <a:srgbClr val="000000"/>
              </a:buClr>
              <a:buSzPct val="45000"/>
              <a:buFont typeface="Wingdings" charset="2"/>
              <a:buChar char=""/>
            </a:pPr>
            <a:r>
              <a:rPr b="0" lang="en-CA" sz="1800" spc="-1" strike="noStrike">
                <a:latin typeface="Nirmala UI Semilight"/>
              </a:rPr>
              <a:t>Easy integration with new technology, processes (Mobile, Cloud, Continuous DevOps)</a:t>
            </a:r>
            <a:endParaRPr b="0" lang="en-CA" sz="1800" spc="-1" strike="noStrike">
              <a:latin typeface="Nirmala UI Semilight"/>
            </a:endParaRPr>
          </a:p>
          <a:p>
            <a:pPr marL="432000" indent="-324000">
              <a:spcBef>
                <a:spcPts val="1134"/>
              </a:spcBef>
              <a:buClr>
                <a:srgbClr val="000000"/>
              </a:buClr>
              <a:buSzPct val="45000"/>
              <a:buFont typeface="Wingdings" charset="2"/>
              <a:buChar char=""/>
            </a:pPr>
            <a:r>
              <a:rPr b="0" lang="en-CA" sz="2400" spc="-1" strike="noStrike">
                <a:latin typeface="Nirmala UI Semilight"/>
              </a:rPr>
              <a:t>Composability</a:t>
            </a:r>
            <a:endParaRPr b="0" lang="en-CA" sz="2400" spc="-1" strike="noStrike">
              <a:latin typeface="Nirmala UI Semilight"/>
            </a:endParaRPr>
          </a:p>
          <a:p>
            <a:pPr lvl="1" marL="864000" indent="-324000">
              <a:spcBef>
                <a:spcPts val="567"/>
              </a:spcBef>
              <a:buClr>
                <a:srgbClr val="000000"/>
              </a:buClr>
              <a:buSzPct val="45000"/>
              <a:buFont typeface="Wingdings" charset="2"/>
              <a:buChar char=""/>
            </a:pPr>
            <a:r>
              <a:rPr b="0" lang="en-CA" sz="1800" spc="-1" strike="noStrike">
                <a:latin typeface="Nirmala UI Semilight"/>
              </a:rPr>
              <a:t>Allows for reuse of capability and functionality</a:t>
            </a:r>
            <a:endParaRPr b="0" lang="en-CA" sz="1800" spc="-1" strike="noStrike">
              <a:latin typeface="Nirmala UI Semilight"/>
            </a:endParaRPr>
          </a:p>
          <a:p>
            <a:pPr lvl="1" marL="864000" indent="-324000">
              <a:spcBef>
                <a:spcPts val="567"/>
              </a:spcBef>
              <a:buClr>
                <a:srgbClr val="000000"/>
              </a:buClr>
              <a:buSzPct val="45000"/>
              <a:buFont typeface="Wingdings" charset="2"/>
              <a:buChar char=""/>
            </a:pPr>
            <a:r>
              <a:rPr b="0" lang="en-CA" sz="1800" spc="-1" strike="noStrike">
                <a:latin typeface="Nirmala UI Semilight"/>
              </a:rPr>
              <a:t>Allows for integration with other internal and external services</a:t>
            </a:r>
            <a:endParaRPr b="0" lang="en-CA" sz="1800" spc="-1" strike="noStrike">
              <a:latin typeface="Nirmala UI Semilight"/>
            </a:endParaRPr>
          </a:p>
          <a:p>
            <a:pPr lvl="1" marL="864000" indent="-324000">
              <a:spcBef>
                <a:spcPts val="567"/>
              </a:spcBef>
              <a:buClr>
                <a:srgbClr val="000000"/>
              </a:buClr>
              <a:buSzPct val="45000"/>
              <a:buFont typeface="Wingdings" charset="2"/>
              <a:buChar char=""/>
            </a:pPr>
            <a:r>
              <a:rPr b="0" lang="en-CA" sz="1800" spc="-1" strike="noStrike">
                <a:latin typeface="Nirmala UI Semilight"/>
              </a:rPr>
              <a:t>Reduces technical debt and replication</a:t>
            </a:r>
            <a:endParaRPr b="0" lang="en-CA" sz="1800" spc="-1" strike="noStrike">
              <a:latin typeface="Nirmala UI Semilight"/>
            </a:endParaRPr>
          </a:p>
          <a:p>
            <a:pPr marL="432000" indent="-324000">
              <a:spcBef>
                <a:spcPts val="1134"/>
              </a:spcBef>
              <a:buClr>
                <a:srgbClr val="000000"/>
              </a:buClr>
              <a:buSzPct val="45000"/>
              <a:buFont typeface="Wingdings" charset="2"/>
              <a:buChar char=""/>
            </a:pPr>
            <a:r>
              <a:rPr b="0" lang="en-CA" sz="2400" spc="-1" strike="noStrike">
                <a:latin typeface="Nirmala UI Semilight"/>
              </a:rPr>
              <a:t>Robustness and Migration </a:t>
            </a:r>
            <a:endParaRPr b="0" lang="en-CA" sz="2400" spc="-1" strike="noStrike">
              <a:latin typeface="Nirmala UI Semilight"/>
            </a:endParaRPr>
          </a:p>
          <a:p>
            <a:pPr lvl="1" marL="864000" indent="-324000">
              <a:spcBef>
                <a:spcPts val="567"/>
              </a:spcBef>
              <a:buClr>
                <a:srgbClr val="000000"/>
              </a:buClr>
              <a:buSzPct val="45000"/>
              <a:buFont typeface="Wingdings" charset="2"/>
              <a:buChar char=""/>
            </a:pPr>
            <a:r>
              <a:rPr b="0" lang="en-CA" sz="1800" spc="-1" strike="noStrike">
                <a:latin typeface="Nirmala UI Semilight"/>
              </a:rPr>
              <a:t>A single microservice failure does not bring down an application</a:t>
            </a:r>
            <a:endParaRPr b="0" lang="en-CA" sz="1800" spc="-1" strike="noStrike">
              <a:latin typeface="Nirmala UI Semilight"/>
            </a:endParaRPr>
          </a:p>
          <a:p>
            <a:pPr lvl="1" marL="864000" indent="-324000">
              <a:spcBef>
                <a:spcPts val="567"/>
              </a:spcBef>
              <a:buClr>
                <a:srgbClr val="000000"/>
              </a:buClr>
              <a:buSzPct val="45000"/>
              <a:buFont typeface="Wingdings" charset="2"/>
              <a:buChar char=""/>
            </a:pPr>
            <a:r>
              <a:rPr b="0" lang="en-CA" sz="1800" spc="-1" strike="noStrike">
                <a:latin typeface="Nirmala UI Semilight"/>
              </a:rPr>
              <a:t>The business functionality is always available</a:t>
            </a:r>
            <a:endParaRPr b="0" lang="en-CA" sz="1800" spc="-1" strike="noStrike">
              <a:latin typeface="Nirmala UI Semilight"/>
            </a:endParaRPr>
          </a:p>
          <a:p>
            <a:pPr lvl="1" marL="864000" indent="-324000">
              <a:spcBef>
                <a:spcPts val="567"/>
              </a:spcBef>
              <a:buClr>
                <a:srgbClr val="000000"/>
              </a:buClr>
              <a:buSzPct val="45000"/>
              <a:buFont typeface="Wingdings" charset="2"/>
              <a:buChar char=""/>
            </a:pPr>
            <a:r>
              <a:rPr b="0" lang="en-CA" sz="1800" spc="-1" strike="noStrike">
                <a:latin typeface="Nirmala UI Semilight"/>
              </a:rPr>
              <a:t>Updated functionality can be rolled out in a controlled and safe manner</a:t>
            </a:r>
            <a:endParaRPr b="0" lang="en-CA" sz="1800" spc="-1" strike="noStrike">
              <a:latin typeface="Nirmala UI Semilight"/>
            </a:endParaRPr>
          </a:p>
          <a:p>
            <a:pPr lvl="1" marL="864000" indent="-324000">
              <a:spcBef>
                <a:spcPts val="567"/>
              </a:spcBef>
              <a:buClr>
                <a:srgbClr val="000000"/>
              </a:buClr>
              <a:buSzPct val="45000"/>
              <a:buFont typeface="Wingdings" charset="2"/>
              <a:buChar char=""/>
            </a:pPr>
            <a:r>
              <a:rPr b="0" lang="en-CA" sz="1800" spc="-1" strike="noStrike">
                <a:latin typeface="Nirmala UI Semilight"/>
              </a:rPr>
              <a:t>Smaller components reduces risk exposure </a:t>
            </a:r>
            <a:endParaRPr b="0" lang="en-CA" sz="1800" spc="-1" strike="noStrike">
              <a:latin typeface="Nirmala UI Semilight"/>
            </a:endParaRPr>
          </a:p>
        </p:txBody>
      </p:sp>
      <p:sp>
        <p:nvSpPr>
          <p:cNvPr id="4" name="PlaceHolder 3"/>
          <p:cNvSpPr>
            <a:spLocks noGrp="1"/>
          </p:cNvSpPr>
          <p:nvPr>
            <p:ph type="ftr" idx="11"/>
          </p:nvPr>
        </p:nvSpPr>
        <p:spPr/>
        <p:txBody>
          <a:bodyPr/>
          <a:p>
            <a:r>
              <a:t>© 2025 Innovation In Software Corporation</a:t>
            </a:r>
          </a:p>
        </p:txBody>
      </p:sp>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5" name="PlaceHolder 1"/>
          <p:cNvSpPr>
            <a:spLocks noGrp="1"/>
          </p:cNvSpPr>
          <p:nvPr>
            <p:ph type="title"/>
          </p:nvPr>
        </p:nvSpPr>
        <p:spPr>
          <a:xfrm>
            <a:off x="599760" y="-116280"/>
            <a:ext cx="11118960" cy="1247400"/>
          </a:xfrm>
          <a:prstGeom prst="rect">
            <a:avLst/>
          </a:prstGeom>
          <a:noFill/>
          <a:ln w="0">
            <a:noFill/>
          </a:ln>
        </p:spPr>
        <p:txBody>
          <a:bodyPr lIns="0" rIns="0" tIns="0" bIns="0" anchor="ctr">
            <a:noAutofit/>
          </a:bodyPr>
          <a:p>
            <a:r>
              <a:rPr b="0" lang="en-CA" sz="3600" spc="-1" strike="noStrike" cap="all">
                <a:solidFill>
                  <a:srgbClr val="bf0041"/>
                </a:solidFill>
                <a:latin typeface="Leelawadee UI Semilight"/>
              </a:rPr>
              <a:t>Business Drivers</a:t>
            </a:r>
            <a:endParaRPr b="0" lang="en-CA" sz="3600" spc="-1" strike="noStrike" cap="all">
              <a:solidFill>
                <a:srgbClr val="bf0041"/>
              </a:solidFill>
              <a:latin typeface="Leelawadee UI Semilight"/>
            </a:endParaRPr>
          </a:p>
        </p:txBody>
      </p:sp>
      <p:sp>
        <p:nvSpPr>
          <p:cNvPr id="396" name="PlaceHolder 2"/>
          <p:cNvSpPr>
            <a:spLocks noGrp="1"/>
          </p:cNvSpPr>
          <p:nvPr>
            <p:ph/>
          </p:nvPr>
        </p:nvSpPr>
        <p:spPr>
          <a:xfrm>
            <a:off x="424800" y="1051200"/>
            <a:ext cx="10994400" cy="5050800"/>
          </a:xfrm>
          <a:prstGeom prst="rect">
            <a:avLst/>
          </a:prstGeom>
          <a:noFill/>
          <a:ln w="0">
            <a:noFill/>
          </a:ln>
        </p:spPr>
        <p:txBody>
          <a:bodyPr lIns="0" rIns="0" tIns="0" bIns="0" anchor="t">
            <a:normAutofit/>
          </a:bodyPr>
          <a:p>
            <a:pPr marL="432000" indent="-324000">
              <a:spcBef>
                <a:spcPts val="1134"/>
              </a:spcBef>
              <a:buClr>
                <a:srgbClr val="000000"/>
              </a:buClr>
              <a:buSzPct val="45000"/>
              <a:buFont typeface="Wingdings" charset="2"/>
              <a:buChar char=""/>
            </a:pPr>
            <a:r>
              <a:rPr b="0" lang="en-CA" sz="2400" spc="-1" strike="noStrike">
                <a:latin typeface="Nirmala UI Semilight"/>
              </a:rPr>
              <a:t>Scalability </a:t>
            </a:r>
            <a:endParaRPr b="0" lang="en-CA" sz="2400" spc="-1" strike="noStrike">
              <a:latin typeface="Nirmala UI Semilight"/>
            </a:endParaRPr>
          </a:p>
          <a:p>
            <a:pPr lvl="1" marL="864000" indent="-324000">
              <a:spcBef>
                <a:spcPts val="567"/>
              </a:spcBef>
              <a:buClr>
                <a:srgbClr val="000000"/>
              </a:buClr>
              <a:buSzPct val="45000"/>
              <a:buFont typeface="Wingdings" charset="2"/>
              <a:buChar char=""/>
            </a:pPr>
            <a:r>
              <a:rPr b="0" lang="en-CA" sz="1800" spc="-1" strike="noStrike">
                <a:latin typeface="Nirmala UI Semilight"/>
              </a:rPr>
              <a:t>Services can scale up to handle peak loads, or down to save costs</a:t>
            </a:r>
            <a:endParaRPr b="0" lang="en-CA" sz="1800" spc="-1" strike="noStrike">
              <a:latin typeface="Nirmala UI Semilight"/>
            </a:endParaRPr>
          </a:p>
          <a:p>
            <a:pPr marL="432000" indent="-324000">
              <a:spcBef>
                <a:spcPts val="1134"/>
              </a:spcBef>
              <a:buClr>
                <a:srgbClr val="000000"/>
              </a:buClr>
              <a:buSzPct val="45000"/>
              <a:buFont typeface="Wingdings" charset="2"/>
              <a:buChar char=""/>
            </a:pPr>
            <a:r>
              <a:rPr b="0" lang="en-CA" sz="2400" spc="-1" strike="noStrike">
                <a:latin typeface="Nirmala UI Semilight"/>
              </a:rPr>
              <a:t>Enable Polyglot Development</a:t>
            </a:r>
            <a:endParaRPr b="0" lang="en-CA" sz="2400" spc="-1" strike="noStrike">
              <a:latin typeface="Nirmala UI Semilight"/>
            </a:endParaRPr>
          </a:p>
          <a:p>
            <a:pPr lvl="1" marL="864000" indent="-324000">
              <a:spcBef>
                <a:spcPts val="567"/>
              </a:spcBef>
              <a:buClr>
                <a:srgbClr val="000000"/>
              </a:buClr>
              <a:buSzPct val="45000"/>
              <a:buFont typeface="Wingdings" charset="2"/>
              <a:buChar char=""/>
            </a:pPr>
            <a:r>
              <a:rPr b="0" lang="en-CA" sz="1800" spc="-1" strike="noStrike">
                <a:latin typeface="Nirmala UI Semilight"/>
              </a:rPr>
              <a:t>Different technologies can be used for different services</a:t>
            </a:r>
            <a:endParaRPr b="0" lang="en-CA" sz="1800" spc="-1" strike="noStrike">
              <a:latin typeface="Nirmala UI Semilight"/>
            </a:endParaRPr>
          </a:p>
          <a:p>
            <a:pPr lvl="1" marL="864000" indent="-324000">
              <a:spcBef>
                <a:spcPts val="567"/>
              </a:spcBef>
              <a:buClr>
                <a:srgbClr val="000000"/>
              </a:buClr>
              <a:buSzPct val="45000"/>
              <a:buFont typeface="Wingdings" charset="2"/>
              <a:buChar char=""/>
            </a:pPr>
            <a:r>
              <a:rPr b="0" lang="en-CA" sz="1800" spc="-1" strike="noStrike">
                <a:latin typeface="Nirmala UI Semilight"/>
              </a:rPr>
              <a:t>No lock-in to a single technology across the whole business</a:t>
            </a:r>
            <a:endParaRPr b="0" lang="en-CA" sz="1800" spc="-1" strike="noStrike">
              <a:latin typeface="Nirmala UI Semilight"/>
            </a:endParaRPr>
          </a:p>
          <a:p>
            <a:pPr marL="432000" indent="-324000">
              <a:spcBef>
                <a:spcPts val="1134"/>
              </a:spcBef>
              <a:buClr>
                <a:srgbClr val="000000"/>
              </a:buClr>
              <a:buSzPct val="45000"/>
              <a:buFont typeface="Wingdings" charset="2"/>
              <a:buChar char=""/>
            </a:pPr>
            <a:endParaRPr b="0" lang="en-CA" sz="2400" spc="-1" strike="noStrike">
              <a:latin typeface="Nirmala UI Semilight"/>
            </a:endParaRPr>
          </a:p>
        </p:txBody>
      </p:sp>
      <p:sp>
        <p:nvSpPr>
          <p:cNvPr id="4" name="PlaceHolder 3"/>
          <p:cNvSpPr>
            <a:spLocks noGrp="1"/>
          </p:cNvSpPr>
          <p:nvPr>
            <p:ph type="ftr" idx="11"/>
          </p:nvPr>
        </p:nvSpPr>
        <p:spPr/>
        <p:txBody>
          <a:bodyPr/>
          <a:p>
            <a:r>
              <a:t>© 2025 Innovation In Software Corporation</a:t>
            </a:r>
          </a:p>
        </p:txBody>
      </p:sp>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7" name="PlaceHolder 1"/>
          <p:cNvSpPr>
            <a:spLocks noGrp="1"/>
          </p:cNvSpPr>
          <p:nvPr>
            <p:ph type="title"/>
          </p:nvPr>
        </p:nvSpPr>
        <p:spPr>
          <a:xfrm>
            <a:off x="599760" y="-116280"/>
            <a:ext cx="11118960" cy="1247400"/>
          </a:xfrm>
          <a:prstGeom prst="rect">
            <a:avLst/>
          </a:prstGeom>
          <a:noFill/>
          <a:ln w="0">
            <a:noFill/>
          </a:ln>
        </p:spPr>
        <p:txBody>
          <a:bodyPr lIns="0" rIns="0" tIns="0" bIns="0" anchor="ctr">
            <a:noAutofit/>
          </a:bodyPr>
          <a:p>
            <a:r>
              <a:rPr b="0" lang="en-CA" sz="3600" spc="-1" strike="noStrike" cap="all">
                <a:solidFill>
                  <a:srgbClr val="bf0041"/>
                </a:solidFill>
                <a:latin typeface="Leelawadee UI Semilight"/>
              </a:rPr>
              <a:t>Pros and Cons of Microservices</a:t>
            </a:r>
            <a:endParaRPr b="0" lang="en-CA" sz="3600" spc="-1" strike="noStrike" cap="all">
              <a:solidFill>
                <a:srgbClr val="bf0041"/>
              </a:solidFill>
              <a:latin typeface="Leelawadee UI Semilight"/>
            </a:endParaRPr>
          </a:p>
        </p:txBody>
      </p:sp>
      <p:sp>
        <p:nvSpPr>
          <p:cNvPr id="398" name="PlaceHolder 2"/>
          <p:cNvSpPr>
            <a:spLocks noGrp="1"/>
          </p:cNvSpPr>
          <p:nvPr>
            <p:ph/>
          </p:nvPr>
        </p:nvSpPr>
        <p:spPr>
          <a:xfrm>
            <a:off x="424800" y="1051200"/>
            <a:ext cx="4790520" cy="5050800"/>
          </a:xfrm>
          <a:prstGeom prst="rect">
            <a:avLst/>
          </a:prstGeom>
          <a:noFill/>
          <a:ln w="0">
            <a:noFill/>
          </a:ln>
        </p:spPr>
        <p:txBody>
          <a:bodyPr lIns="0" rIns="0" tIns="0" bIns="0" anchor="t">
            <a:normAutofit/>
          </a:bodyPr>
          <a:p>
            <a:pPr marL="432000" indent="-324000">
              <a:spcBef>
                <a:spcPts val="1134"/>
              </a:spcBef>
              <a:buClr>
                <a:srgbClr val="000000"/>
              </a:buClr>
              <a:buSzPct val="45000"/>
              <a:buFont typeface="Wingdings" charset="2"/>
              <a:buChar char=""/>
            </a:pPr>
            <a:r>
              <a:rPr b="0" lang="en-CA" sz="2400" spc="-1" strike="noStrike">
                <a:latin typeface="Nirmala UI Semilight"/>
              </a:rPr>
              <a:t>Pros</a:t>
            </a:r>
            <a:endParaRPr b="0" lang="en-CA" sz="2400" spc="-1" strike="noStrike">
              <a:latin typeface="Nirmala UI Semilight"/>
            </a:endParaRPr>
          </a:p>
          <a:p>
            <a:pPr lvl="1" marL="864000" indent="-324000">
              <a:spcBef>
                <a:spcPts val="567"/>
              </a:spcBef>
              <a:buClr>
                <a:srgbClr val="000000"/>
              </a:buClr>
              <a:buSzPct val="45000"/>
              <a:buFont typeface="Wingdings" charset="2"/>
              <a:buChar char=""/>
            </a:pPr>
            <a:r>
              <a:rPr b="0" lang="en-CA" sz="1800" spc="-1" strike="noStrike">
                <a:latin typeface="Nirmala UI Semilight"/>
              </a:rPr>
              <a:t>Easy to develop individually</a:t>
            </a:r>
            <a:endParaRPr b="0" lang="en-CA" sz="1800" spc="-1" strike="noStrike">
              <a:latin typeface="Nirmala UI Semilight"/>
            </a:endParaRPr>
          </a:p>
          <a:p>
            <a:pPr lvl="1" marL="864000" indent="-324000">
              <a:spcBef>
                <a:spcPts val="567"/>
              </a:spcBef>
              <a:buClr>
                <a:srgbClr val="000000"/>
              </a:buClr>
              <a:buSzPct val="45000"/>
              <a:buFont typeface="Wingdings" charset="2"/>
              <a:buChar char=""/>
            </a:pPr>
            <a:r>
              <a:rPr b="0" lang="en-CA" sz="1800" spc="-1" strike="noStrike">
                <a:latin typeface="Nirmala UI Semilight"/>
              </a:rPr>
              <a:t>Easy to understand individually</a:t>
            </a:r>
            <a:endParaRPr b="0" lang="en-CA" sz="1800" spc="-1" strike="noStrike">
              <a:latin typeface="Nirmala UI Semilight"/>
            </a:endParaRPr>
          </a:p>
          <a:p>
            <a:pPr lvl="1" marL="864000" indent="-324000">
              <a:spcBef>
                <a:spcPts val="567"/>
              </a:spcBef>
              <a:buClr>
                <a:srgbClr val="000000"/>
              </a:buClr>
              <a:buSzPct val="45000"/>
              <a:buFont typeface="Wingdings" charset="2"/>
              <a:buChar char=""/>
            </a:pPr>
            <a:r>
              <a:rPr b="0" lang="en-CA" sz="1800" spc="-1" strike="noStrike">
                <a:latin typeface="Nirmala UI Semilight"/>
              </a:rPr>
              <a:t>Easy to deploy individually</a:t>
            </a:r>
            <a:endParaRPr b="0" lang="en-CA" sz="1800" spc="-1" strike="noStrike">
              <a:latin typeface="Nirmala UI Semilight"/>
            </a:endParaRPr>
          </a:p>
          <a:p>
            <a:pPr lvl="1" marL="864000" indent="-324000">
              <a:spcBef>
                <a:spcPts val="567"/>
              </a:spcBef>
              <a:buClr>
                <a:srgbClr val="000000"/>
              </a:buClr>
              <a:buSzPct val="45000"/>
              <a:buFont typeface="Wingdings" charset="2"/>
              <a:buChar char=""/>
            </a:pPr>
            <a:r>
              <a:rPr b="0" lang="en-CA" sz="1800" spc="-1" strike="noStrike">
                <a:latin typeface="Nirmala UI Semilight"/>
              </a:rPr>
              <a:t>Easy to monitor each service</a:t>
            </a:r>
            <a:endParaRPr b="0" lang="en-CA" sz="1800" spc="-1" strike="noStrike">
              <a:latin typeface="Nirmala UI Semilight"/>
            </a:endParaRPr>
          </a:p>
          <a:p>
            <a:pPr lvl="1" marL="864000" indent="-324000">
              <a:spcBef>
                <a:spcPts val="567"/>
              </a:spcBef>
              <a:buClr>
                <a:srgbClr val="000000"/>
              </a:buClr>
              <a:buSzPct val="45000"/>
              <a:buFont typeface="Wingdings" charset="2"/>
              <a:buChar char=""/>
            </a:pPr>
            <a:r>
              <a:rPr b="0" lang="en-CA" sz="1800" spc="-1" strike="noStrike">
                <a:latin typeface="Nirmala UI Semilight"/>
              </a:rPr>
              <a:t>Flexible Release Schedule</a:t>
            </a:r>
            <a:endParaRPr b="0" lang="en-CA" sz="1800" spc="-1" strike="noStrike">
              <a:latin typeface="Nirmala UI Semilight"/>
            </a:endParaRPr>
          </a:p>
          <a:p>
            <a:pPr lvl="1" marL="864000" indent="-324000">
              <a:spcBef>
                <a:spcPts val="567"/>
              </a:spcBef>
              <a:buClr>
                <a:srgbClr val="000000"/>
              </a:buClr>
              <a:buSzPct val="45000"/>
              <a:buFont typeface="Wingdings" charset="2"/>
              <a:buChar char=""/>
            </a:pPr>
            <a:r>
              <a:rPr b="0" lang="en-CA" sz="1800" spc="-1" strike="noStrike">
                <a:latin typeface="Nirmala UI Semilight"/>
              </a:rPr>
              <a:t>Use standard APIs (JSON, XML)</a:t>
            </a:r>
            <a:endParaRPr b="0" lang="en-CA" sz="1800" spc="-1" strike="noStrike">
              <a:latin typeface="Nirmala UI Semilight"/>
            </a:endParaRPr>
          </a:p>
        </p:txBody>
      </p:sp>
      <p:sp>
        <p:nvSpPr>
          <p:cNvPr id="399" name="PlaceHolder 3"/>
          <p:cNvSpPr>
            <a:spLocks noGrp="1"/>
          </p:cNvSpPr>
          <p:nvPr>
            <p:ph/>
          </p:nvPr>
        </p:nvSpPr>
        <p:spPr>
          <a:xfrm>
            <a:off x="5887080" y="1060560"/>
            <a:ext cx="4790520" cy="5050800"/>
          </a:xfrm>
          <a:prstGeom prst="rect">
            <a:avLst/>
          </a:prstGeom>
          <a:noFill/>
          <a:ln w="0">
            <a:noFill/>
          </a:ln>
        </p:spPr>
        <p:txBody>
          <a:bodyPr lIns="0" rIns="0" tIns="0" bIns="0" anchor="t">
            <a:normAutofit/>
          </a:bodyPr>
          <a:p>
            <a:pPr marL="432000" indent="-324000">
              <a:spcBef>
                <a:spcPts val="1134"/>
              </a:spcBef>
              <a:buClr>
                <a:srgbClr val="000000"/>
              </a:buClr>
              <a:buSzPct val="45000"/>
              <a:buFont typeface="Wingdings" charset="2"/>
              <a:buChar char=""/>
            </a:pPr>
            <a:r>
              <a:rPr b="0" lang="en-CA" sz="2400" spc="-1" strike="noStrike">
                <a:latin typeface="Nirmala UI Semilight"/>
              </a:rPr>
              <a:t>Cons</a:t>
            </a:r>
            <a:endParaRPr b="0" lang="en-CA" sz="2400" spc="-1" strike="noStrike">
              <a:latin typeface="Nirmala UI Semilight"/>
            </a:endParaRPr>
          </a:p>
          <a:p>
            <a:pPr lvl="1" marL="864000" indent="-324000">
              <a:spcBef>
                <a:spcPts val="567"/>
              </a:spcBef>
              <a:buClr>
                <a:srgbClr val="000000"/>
              </a:buClr>
              <a:buSzPct val="45000"/>
              <a:buFont typeface="Wingdings" charset="2"/>
              <a:buChar char=""/>
            </a:pPr>
            <a:r>
              <a:rPr b="0" lang="en-CA" sz="1800" spc="-1" strike="noStrike">
                <a:latin typeface="Nirmala UI Semilight"/>
              </a:rPr>
              <a:t>Requires retooling</a:t>
            </a:r>
            <a:endParaRPr b="0" lang="en-CA" sz="1800" spc="-1" strike="noStrike">
              <a:latin typeface="Nirmala UI Semilight"/>
            </a:endParaRPr>
          </a:p>
          <a:p>
            <a:pPr lvl="1" marL="864000" indent="-324000">
              <a:spcBef>
                <a:spcPts val="567"/>
              </a:spcBef>
              <a:buClr>
                <a:srgbClr val="000000"/>
              </a:buClr>
              <a:buSzPct val="45000"/>
              <a:buFont typeface="Wingdings" charset="2"/>
              <a:buChar char=""/>
            </a:pPr>
            <a:r>
              <a:rPr b="0" lang="en-CA" sz="1800" spc="-1" strike="noStrike">
                <a:latin typeface="Nirmala UI Semilight"/>
              </a:rPr>
              <a:t>Requires more deployments</a:t>
            </a:r>
            <a:endParaRPr b="0" lang="en-CA" sz="1800" spc="-1" strike="noStrike">
              <a:latin typeface="Nirmala UI Semilight"/>
            </a:endParaRPr>
          </a:p>
          <a:p>
            <a:pPr lvl="1" marL="864000" indent="-324000">
              <a:spcBef>
                <a:spcPts val="567"/>
              </a:spcBef>
              <a:buClr>
                <a:srgbClr val="000000"/>
              </a:buClr>
              <a:buSzPct val="45000"/>
              <a:buFont typeface="Wingdings" charset="2"/>
              <a:buChar char=""/>
            </a:pPr>
            <a:r>
              <a:rPr b="0" lang="en-CA" sz="1800" spc="-1" strike="noStrike">
                <a:latin typeface="Nirmala UI Semilight"/>
              </a:rPr>
              <a:t>Requires translation (JSON, XML)</a:t>
            </a:r>
            <a:endParaRPr b="0" lang="en-CA" sz="1800" spc="-1" strike="noStrike">
              <a:latin typeface="Nirmala UI Semilight"/>
            </a:endParaRPr>
          </a:p>
          <a:p>
            <a:pPr lvl="1" marL="864000" indent="-324000">
              <a:spcBef>
                <a:spcPts val="567"/>
              </a:spcBef>
              <a:buClr>
                <a:srgbClr val="000000"/>
              </a:buClr>
              <a:buSzPct val="45000"/>
              <a:buFont typeface="Wingdings" charset="2"/>
              <a:buChar char=""/>
            </a:pPr>
            <a:r>
              <a:rPr b="0" lang="en-CA" sz="1800" spc="-1" strike="noStrike">
                <a:latin typeface="Nirmala UI Semilight"/>
              </a:rPr>
              <a:t>Requires more monitoring</a:t>
            </a:r>
            <a:endParaRPr b="0" lang="en-CA" sz="1800" spc="-1" strike="noStrike">
              <a:latin typeface="Nirmala UI Semilight"/>
            </a:endParaRPr>
          </a:p>
          <a:p>
            <a:pPr lvl="1" marL="864000" indent="-324000">
              <a:spcBef>
                <a:spcPts val="567"/>
              </a:spcBef>
              <a:buClr>
                <a:srgbClr val="000000"/>
              </a:buClr>
              <a:buSzPct val="45000"/>
              <a:buFont typeface="Wingdings" charset="2"/>
              <a:buChar char=""/>
            </a:pPr>
            <a:r>
              <a:rPr b="0" lang="en-CA" sz="1800" spc="-1" strike="noStrike">
                <a:latin typeface="Nirmala UI Semilight"/>
              </a:rPr>
              <a:t>Operations configuration can be very complex</a:t>
            </a:r>
            <a:endParaRPr b="0" lang="en-CA" sz="1800" spc="-1" strike="noStrike">
              <a:latin typeface="Nirmala UI Semilight"/>
            </a:endParaRPr>
          </a:p>
          <a:p>
            <a:pPr lvl="1" marL="864000" indent="-324000">
              <a:spcBef>
                <a:spcPts val="567"/>
              </a:spcBef>
              <a:buClr>
                <a:srgbClr val="000000"/>
              </a:buClr>
              <a:buSzPct val="45000"/>
              <a:buFont typeface="Wingdings" charset="2"/>
              <a:buChar char=""/>
            </a:pPr>
            <a:r>
              <a:rPr b="0" lang="en-CA" sz="1800" spc="-1" strike="noStrike">
                <a:latin typeface="Nirmala UI Semilight"/>
              </a:rPr>
              <a:t>System can be very complex</a:t>
            </a:r>
            <a:endParaRPr b="0" lang="en-CA" sz="1800" spc="-1" strike="noStrike">
              <a:latin typeface="Nirmala UI Semilight"/>
            </a:endParaRPr>
          </a:p>
        </p:txBody>
      </p:sp>
      <p:sp>
        <p:nvSpPr>
          <p:cNvPr id="5" name="PlaceHolder 4"/>
          <p:cNvSpPr>
            <a:spLocks noGrp="1"/>
          </p:cNvSpPr>
          <p:nvPr>
            <p:ph type="ftr" idx="11"/>
          </p:nvPr>
        </p:nvSpPr>
        <p:spPr/>
        <p:txBody>
          <a:bodyPr/>
          <a:p>
            <a:r>
              <a:t>© 2025 Innovation In Software Corporation</a:t>
            </a:r>
          </a:p>
        </p:txBody>
      </p:sp>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0" name="PlaceHolder 1"/>
          <p:cNvSpPr>
            <a:spLocks noGrp="1"/>
          </p:cNvSpPr>
          <p:nvPr>
            <p:ph type="title"/>
          </p:nvPr>
        </p:nvSpPr>
        <p:spPr>
          <a:xfrm>
            <a:off x="599760" y="-116280"/>
            <a:ext cx="11118960" cy="1247400"/>
          </a:xfrm>
          <a:prstGeom prst="rect">
            <a:avLst/>
          </a:prstGeom>
          <a:noFill/>
          <a:ln w="0">
            <a:noFill/>
          </a:ln>
        </p:spPr>
        <p:txBody>
          <a:bodyPr lIns="0" rIns="0" tIns="0" bIns="0" anchor="ctr">
            <a:noAutofit/>
          </a:bodyPr>
          <a:p>
            <a:r>
              <a:rPr b="0" lang="en-CA" sz="3600" spc="-1" strike="noStrike" cap="all">
                <a:solidFill>
                  <a:srgbClr val="bf0041"/>
                </a:solidFill>
                <a:latin typeface="Leelawadee UI Semilight"/>
              </a:rPr>
              <a:t>Types of Microservices</a:t>
            </a:r>
            <a:endParaRPr b="0" lang="en-CA" sz="3600" spc="-1" strike="noStrike" cap="all">
              <a:solidFill>
                <a:srgbClr val="bf0041"/>
              </a:solidFill>
              <a:latin typeface="Leelawadee UI Semilight"/>
            </a:endParaRPr>
          </a:p>
        </p:txBody>
      </p:sp>
      <p:sp>
        <p:nvSpPr>
          <p:cNvPr id="401" name="PlaceHolder 2"/>
          <p:cNvSpPr>
            <a:spLocks noGrp="1"/>
          </p:cNvSpPr>
          <p:nvPr>
            <p:ph/>
          </p:nvPr>
        </p:nvSpPr>
        <p:spPr>
          <a:xfrm>
            <a:off x="424800" y="1051200"/>
            <a:ext cx="10994400" cy="5050800"/>
          </a:xfrm>
          <a:prstGeom prst="rect">
            <a:avLst/>
          </a:prstGeom>
          <a:noFill/>
          <a:ln w="0">
            <a:noFill/>
          </a:ln>
        </p:spPr>
        <p:txBody>
          <a:bodyPr lIns="0" rIns="0" tIns="0" bIns="0" anchor="t">
            <a:normAutofit/>
          </a:bodyPr>
          <a:p>
            <a:pPr marL="432000" indent="-324000">
              <a:spcBef>
                <a:spcPts val="1134"/>
              </a:spcBef>
              <a:buClr>
                <a:srgbClr val="000000"/>
              </a:buClr>
              <a:buSzPct val="45000"/>
              <a:buFont typeface="Wingdings" charset="2"/>
              <a:buChar char=""/>
            </a:pPr>
            <a:r>
              <a:rPr b="0" lang="en-CA" sz="2400" spc="-1" strike="noStrike">
                <a:latin typeface="Nirmala UI Semilight"/>
              </a:rPr>
              <a:t>Primary distinction: Request versus Event based</a:t>
            </a:r>
            <a:endParaRPr b="0" lang="en-CA" sz="2400" spc="-1" strike="noStrike">
              <a:latin typeface="Nirmala UI Semilight"/>
            </a:endParaRPr>
          </a:p>
          <a:p>
            <a:pPr marL="432000" indent="-324000">
              <a:spcBef>
                <a:spcPts val="1134"/>
              </a:spcBef>
              <a:buClr>
                <a:srgbClr val="000000"/>
              </a:buClr>
              <a:buSzPct val="45000"/>
              <a:buFont typeface="Wingdings" charset="2"/>
              <a:buChar char=""/>
            </a:pPr>
            <a:r>
              <a:rPr b="0" lang="en-CA" sz="2400" spc="-1" strike="noStrike">
                <a:latin typeface="Nirmala UI Semilight"/>
              </a:rPr>
              <a:t>Request based</a:t>
            </a:r>
            <a:endParaRPr b="0" lang="en-CA" sz="2400" spc="-1" strike="noStrike">
              <a:latin typeface="Nirmala UI Semilight"/>
            </a:endParaRPr>
          </a:p>
          <a:p>
            <a:pPr lvl="1" marL="864000" indent="-324000">
              <a:spcBef>
                <a:spcPts val="567"/>
              </a:spcBef>
              <a:buClr>
                <a:srgbClr val="000000"/>
              </a:buClr>
              <a:buSzPct val="45000"/>
              <a:buFont typeface="Wingdings" charset="2"/>
              <a:buChar char=""/>
            </a:pPr>
            <a:r>
              <a:rPr b="0" lang="en-CA" sz="1800" spc="-1" strike="noStrike">
                <a:latin typeface="Nirmala UI Semilight"/>
              </a:rPr>
              <a:t>A request is made of a service from a specific client</a:t>
            </a:r>
            <a:endParaRPr b="0" lang="en-CA" sz="1800" spc="-1" strike="noStrike">
              <a:latin typeface="Nirmala UI Semilight"/>
            </a:endParaRPr>
          </a:p>
          <a:p>
            <a:pPr lvl="1" marL="864000" indent="-324000">
              <a:spcBef>
                <a:spcPts val="567"/>
              </a:spcBef>
              <a:buClr>
                <a:srgbClr val="000000"/>
              </a:buClr>
              <a:buSzPct val="45000"/>
              <a:buFont typeface="Wingdings" charset="2"/>
              <a:buChar char=""/>
            </a:pPr>
            <a:r>
              <a:rPr b="0" lang="en-CA" sz="1800" spc="-1" strike="noStrike">
                <a:latin typeface="Nirmala UI Semilight"/>
              </a:rPr>
              <a:t>Some sort of response is expected by the client</a:t>
            </a:r>
            <a:endParaRPr b="0" lang="en-CA" sz="1800" spc="-1" strike="noStrike">
              <a:latin typeface="Nirmala UI Semilight"/>
            </a:endParaRPr>
          </a:p>
          <a:p>
            <a:pPr marL="432000" indent="-324000">
              <a:spcBef>
                <a:spcPts val="1134"/>
              </a:spcBef>
              <a:buClr>
                <a:srgbClr val="000000"/>
              </a:buClr>
              <a:buSzPct val="45000"/>
              <a:buFont typeface="Wingdings" charset="2"/>
              <a:buChar char=""/>
            </a:pPr>
            <a:r>
              <a:rPr b="0" lang="en-CA" sz="2400" spc="-1" strike="noStrike">
                <a:latin typeface="Nirmala UI Semilight"/>
              </a:rPr>
              <a:t>Event based</a:t>
            </a:r>
            <a:endParaRPr b="0" lang="en-CA" sz="2400" spc="-1" strike="noStrike">
              <a:latin typeface="Nirmala UI Semilight"/>
            </a:endParaRPr>
          </a:p>
          <a:p>
            <a:pPr lvl="1" marL="864000" indent="-324000">
              <a:spcBef>
                <a:spcPts val="567"/>
              </a:spcBef>
              <a:buClr>
                <a:srgbClr val="000000"/>
              </a:buClr>
              <a:buSzPct val="45000"/>
              <a:buFont typeface="Wingdings" charset="2"/>
              <a:buChar char=""/>
            </a:pPr>
            <a:r>
              <a:rPr b="0" lang="en-CA" sz="1800" spc="-1" strike="noStrike">
                <a:latin typeface="Nirmala UI Semilight"/>
              </a:rPr>
              <a:t>The service is responding to a series of events that are occurring somewhere</a:t>
            </a:r>
            <a:endParaRPr b="0" lang="en-CA" sz="1800" spc="-1" strike="noStrike">
              <a:latin typeface="Nirmala UI Semilight"/>
            </a:endParaRPr>
          </a:p>
          <a:p>
            <a:pPr lvl="1" marL="864000" indent="-324000">
              <a:spcBef>
                <a:spcPts val="567"/>
              </a:spcBef>
              <a:buClr>
                <a:srgbClr val="000000"/>
              </a:buClr>
              <a:buSzPct val="45000"/>
              <a:buFont typeface="Wingdings" charset="2"/>
              <a:buChar char=""/>
            </a:pPr>
            <a:r>
              <a:rPr b="0" lang="en-CA" sz="1800" spc="-1" strike="noStrike">
                <a:latin typeface="Nirmala UI Semilight"/>
              </a:rPr>
              <a:t>Events don’t expect a response</a:t>
            </a:r>
            <a:endParaRPr b="0" lang="en-CA" sz="1800" spc="-1" strike="noStrike">
              <a:latin typeface="Nirmala UI Semilight"/>
            </a:endParaRPr>
          </a:p>
          <a:p>
            <a:pPr marL="432000" indent="-324000">
              <a:spcBef>
                <a:spcPts val="1134"/>
              </a:spcBef>
              <a:buClr>
                <a:srgbClr val="000000"/>
              </a:buClr>
              <a:buSzPct val="45000"/>
              <a:buFont typeface="Wingdings" charset="2"/>
              <a:buChar char=""/>
            </a:pPr>
            <a:r>
              <a:rPr b="0" lang="en-CA" sz="2400" spc="-1" strike="noStrike">
                <a:latin typeface="Nirmala UI Semilight"/>
              </a:rPr>
              <a:t>These are often referred to as synchronous versus asynchronous</a:t>
            </a:r>
            <a:endParaRPr b="0" lang="en-CA" sz="2400" spc="-1" strike="noStrike">
              <a:latin typeface="Nirmala UI Semilight"/>
            </a:endParaRPr>
          </a:p>
          <a:p>
            <a:pPr lvl="1" marL="864000" indent="-324000">
              <a:spcBef>
                <a:spcPts val="567"/>
              </a:spcBef>
              <a:buClr>
                <a:srgbClr val="000000"/>
              </a:buClr>
              <a:buSzPct val="45000"/>
              <a:buFont typeface="Wingdings" charset="2"/>
              <a:buChar char=""/>
            </a:pPr>
            <a:r>
              <a:rPr b="0" lang="en-CA" sz="1800" spc="-1" strike="noStrike">
                <a:latin typeface="Nirmala UI Semilight"/>
              </a:rPr>
              <a:t>Not quite accurate</a:t>
            </a:r>
            <a:endParaRPr b="0" lang="en-CA" sz="1800" spc="-1" strike="noStrike">
              <a:latin typeface="Nirmala UI Semilight"/>
            </a:endParaRPr>
          </a:p>
        </p:txBody>
      </p:sp>
      <p:sp>
        <p:nvSpPr>
          <p:cNvPr id="4" name="PlaceHolder 3"/>
          <p:cNvSpPr>
            <a:spLocks noGrp="1"/>
          </p:cNvSpPr>
          <p:nvPr>
            <p:ph type="ftr" idx="11"/>
          </p:nvPr>
        </p:nvSpPr>
        <p:spPr/>
        <p:txBody>
          <a:bodyPr/>
          <a:p>
            <a:r>
              <a:t>© 2025 Innovation In Software Corporation</a:t>
            </a:r>
          </a:p>
        </p:txBody>
      </p:sp>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2" name="PlaceHolder 1"/>
          <p:cNvSpPr>
            <a:spLocks noGrp="1"/>
          </p:cNvSpPr>
          <p:nvPr>
            <p:ph type="title"/>
          </p:nvPr>
        </p:nvSpPr>
        <p:spPr>
          <a:xfrm>
            <a:off x="599760" y="-116280"/>
            <a:ext cx="11118960" cy="1247400"/>
          </a:xfrm>
          <a:prstGeom prst="rect">
            <a:avLst/>
          </a:prstGeom>
          <a:noFill/>
          <a:ln w="0">
            <a:noFill/>
          </a:ln>
        </p:spPr>
        <p:txBody>
          <a:bodyPr lIns="0" rIns="0" tIns="0" bIns="0" anchor="ctr">
            <a:noAutofit/>
          </a:bodyPr>
          <a:p>
            <a:r>
              <a:rPr b="0" lang="en-CA" sz="3600" spc="-1" strike="noStrike" cap="all">
                <a:solidFill>
                  <a:srgbClr val="bf0041"/>
                </a:solidFill>
                <a:latin typeface="Leelawadee UI Semilight"/>
              </a:rPr>
              <a:t>Basic Architectural Approaches</a:t>
            </a:r>
            <a:endParaRPr b="0" lang="en-CA" sz="3600" spc="-1" strike="noStrike" cap="all">
              <a:solidFill>
                <a:srgbClr val="bf0041"/>
              </a:solidFill>
              <a:latin typeface="Leelawadee UI Semilight"/>
            </a:endParaRPr>
          </a:p>
        </p:txBody>
      </p:sp>
      <p:pic>
        <p:nvPicPr>
          <p:cNvPr id="403" name="" descr=""/>
          <p:cNvPicPr/>
          <p:nvPr/>
        </p:nvPicPr>
        <p:blipFill>
          <a:blip r:embed="rId1"/>
          <a:stretch/>
        </p:blipFill>
        <p:spPr>
          <a:xfrm>
            <a:off x="1980720" y="884880"/>
            <a:ext cx="7143480" cy="5829120"/>
          </a:xfrm>
          <a:prstGeom prst="rect">
            <a:avLst/>
          </a:prstGeom>
          <a:ln w="0">
            <a:noFill/>
          </a:ln>
        </p:spPr>
      </p:pic>
      <p:sp>
        <p:nvSpPr>
          <p:cNvPr id="3" name="PlaceHolder 2"/>
          <p:cNvSpPr>
            <a:spLocks noGrp="1"/>
          </p:cNvSpPr>
          <p:nvPr>
            <p:ph type="ftr" idx="11"/>
          </p:nvPr>
        </p:nvSpPr>
        <p:spPr/>
        <p:txBody>
          <a:bodyPr/>
          <a:p>
            <a:r>
              <a:t>© 2025 Innovation In Software Corporation</a:t>
            </a:r>
          </a:p>
        </p:txBody>
      </p:sp>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4" name="PlaceHolder 1"/>
          <p:cNvSpPr>
            <a:spLocks noGrp="1"/>
          </p:cNvSpPr>
          <p:nvPr>
            <p:ph type="title"/>
          </p:nvPr>
        </p:nvSpPr>
        <p:spPr>
          <a:xfrm>
            <a:off x="599760" y="-116280"/>
            <a:ext cx="11118960" cy="1247400"/>
          </a:xfrm>
          <a:prstGeom prst="rect">
            <a:avLst/>
          </a:prstGeom>
          <a:noFill/>
          <a:ln w="0">
            <a:noFill/>
          </a:ln>
        </p:spPr>
        <p:txBody>
          <a:bodyPr lIns="0" rIns="0" tIns="0" bIns="0" anchor="ctr">
            <a:noAutofit/>
          </a:bodyPr>
          <a:p>
            <a:r>
              <a:rPr b="0" lang="en-CA" sz="3600" spc="-1" strike="noStrike" cap="all">
                <a:solidFill>
                  <a:srgbClr val="bf0041"/>
                </a:solidFill>
                <a:latin typeface="Leelawadee UI Semilight"/>
              </a:rPr>
              <a:t>Request Based Microservice</a:t>
            </a:r>
            <a:endParaRPr b="0" lang="en-CA" sz="3600" spc="-1" strike="noStrike" cap="all">
              <a:solidFill>
                <a:srgbClr val="bf0041"/>
              </a:solidFill>
              <a:latin typeface="Leelawadee UI Semilight"/>
            </a:endParaRPr>
          </a:p>
        </p:txBody>
      </p:sp>
      <p:sp>
        <p:nvSpPr>
          <p:cNvPr id="405" name="PlaceHolder 2"/>
          <p:cNvSpPr>
            <a:spLocks noGrp="1"/>
          </p:cNvSpPr>
          <p:nvPr>
            <p:ph/>
          </p:nvPr>
        </p:nvSpPr>
        <p:spPr>
          <a:xfrm>
            <a:off x="424800" y="1051200"/>
            <a:ext cx="10994400" cy="5050800"/>
          </a:xfrm>
          <a:prstGeom prst="rect">
            <a:avLst/>
          </a:prstGeom>
          <a:noFill/>
          <a:ln w="0">
            <a:noFill/>
          </a:ln>
        </p:spPr>
        <p:txBody>
          <a:bodyPr lIns="0" rIns="0" tIns="0" bIns="0" anchor="t">
            <a:normAutofit/>
          </a:bodyPr>
          <a:p>
            <a:pPr marL="432000" indent="-324000">
              <a:spcBef>
                <a:spcPts val="1134"/>
              </a:spcBef>
              <a:buClr>
                <a:srgbClr val="000000"/>
              </a:buClr>
              <a:buSzPct val="45000"/>
              <a:buFont typeface="Wingdings" charset="2"/>
              <a:buChar char=""/>
            </a:pPr>
            <a:r>
              <a:rPr b="0" lang="en-CA" sz="2400" spc="-1" strike="noStrike">
                <a:latin typeface="Nirmala UI Semilight"/>
              </a:rPr>
              <a:t>Generally part of a logic flow</a:t>
            </a:r>
            <a:endParaRPr b="0" lang="en-CA" sz="2400" spc="-1" strike="noStrike">
              <a:latin typeface="Nirmala UI Semilight"/>
            </a:endParaRPr>
          </a:p>
          <a:p>
            <a:pPr marL="432000" indent="-324000">
              <a:spcBef>
                <a:spcPts val="1134"/>
              </a:spcBef>
              <a:buClr>
                <a:srgbClr val="000000"/>
              </a:buClr>
              <a:buSzPct val="45000"/>
              <a:buFont typeface="Wingdings" charset="2"/>
              <a:buChar char=""/>
            </a:pPr>
            <a:r>
              <a:rPr b="0" lang="en-CA" sz="2400" spc="-1" strike="noStrike">
                <a:latin typeface="Nirmala UI Semilight"/>
              </a:rPr>
              <a:t>Implementation of some sort of scenario or process</a:t>
            </a:r>
            <a:endParaRPr b="0" lang="en-CA" sz="2400" spc="-1" strike="noStrike">
              <a:latin typeface="Nirmala UI Semilight"/>
            </a:endParaRPr>
          </a:p>
          <a:p>
            <a:pPr lvl="1" marL="864000" indent="-324000">
              <a:spcBef>
                <a:spcPts val="567"/>
              </a:spcBef>
              <a:buClr>
                <a:srgbClr val="000000"/>
              </a:buClr>
              <a:buSzPct val="45000"/>
              <a:buFont typeface="Wingdings" charset="2"/>
              <a:buChar char=""/>
            </a:pPr>
            <a:r>
              <a:rPr b="0" lang="en-CA" sz="1800" spc="-1" strike="noStrike">
                <a:latin typeface="Nirmala UI Semilight"/>
              </a:rPr>
              <a:t>For example: Online purchase</a:t>
            </a:r>
            <a:endParaRPr b="0" lang="en-CA" sz="1800" spc="-1" strike="noStrike">
              <a:latin typeface="Nirmala UI Semilight"/>
            </a:endParaRPr>
          </a:p>
          <a:p>
            <a:pPr lvl="1" marL="864000" indent="-324000">
              <a:spcBef>
                <a:spcPts val="567"/>
              </a:spcBef>
              <a:buClr>
                <a:srgbClr val="000000"/>
              </a:buClr>
              <a:buSzPct val="45000"/>
              <a:buFont typeface="Wingdings" charset="2"/>
              <a:buChar char=""/>
            </a:pPr>
            <a:r>
              <a:rPr b="0" lang="en-CA" sz="1800" spc="-1" strike="noStrike">
                <a:latin typeface="Nirmala UI Semilight"/>
              </a:rPr>
              <a:t>There is a clear workflow</a:t>
            </a:r>
            <a:endParaRPr b="0" lang="en-CA" sz="1800" spc="-1" strike="noStrike">
              <a:latin typeface="Nirmala UI Semilight"/>
            </a:endParaRPr>
          </a:p>
          <a:p>
            <a:pPr lvl="2" marL="1296000" indent="-288000">
              <a:spcBef>
                <a:spcPts val="850"/>
              </a:spcBef>
              <a:buClr>
                <a:srgbClr val="000000"/>
              </a:buClr>
              <a:buSzPct val="45000"/>
              <a:buFont typeface="Wingdings" charset="2"/>
              <a:buChar char=""/>
            </a:pPr>
            <a:r>
              <a:rPr b="0" lang="en-CA" sz="1400" spc="-1" strike="noStrike">
                <a:latin typeface="Nirmala UI Semilight"/>
              </a:rPr>
              <a:t>User logs in and is taken to home screen</a:t>
            </a:r>
            <a:endParaRPr b="0" lang="en-CA" sz="1400" spc="-1" strike="noStrike">
              <a:latin typeface="Nirmala UI Semilight"/>
            </a:endParaRPr>
          </a:p>
          <a:p>
            <a:pPr lvl="2" marL="1296000" indent="-288000">
              <a:spcBef>
                <a:spcPts val="850"/>
              </a:spcBef>
              <a:buClr>
                <a:srgbClr val="000000"/>
              </a:buClr>
              <a:buSzPct val="45000"/>
              <a:buFont typeface="Wingdings" charset="2"/>
              <a:buChar char=""/>
            </a:pPr>
            <a:r>
              <a:rPr b="0" lang="en-CA" sz="1400" spc="-1" strike="noStrike">
                <a:latin typeface="Nirmala UI Semilight"/>
              </a:rPr>
              <a:t>User searches for item and selects item</a:t>
            </a:r>
            <a:endParaRPr b="0" lang="en-CA" sz="1400" spc="-1" strike="noStrike">
              <a:latin typeface="Nirmala UI Semilight"/>
            </a:endParaRPr>
          </a:p>
          <a:p>
            <a:pPr lvl="2" marL="1296000" indent="-288000">
              <a:spcBef>
                <a:spcPts val="850"/>
              </a:spcBef>
              <a:buClr>
                <a:srgbClr val="000000"/>
              </a:buClr>
              <a:buSzPct val="45000"/>
              <a:buFont typeface="Wingdings" charset="2"/>
              <a:buChar char=""/>
            </a:pPr>
            <a:r>
              <a:rPr b="0" lang="en-CA" sz="1400" spc="-1" strike="noStrike">
                <a:latin typeface="Nirmala UI Semilight"/>
              </a:rPr>
              <a:t>User places order</a:t>
            </a:r>
            <a:endParaRPr b="0" lang="en-CA" sz="1400" spc="-1" strike="noStrike">
              <a:latin typeface="Nirmala UI Semilight"/>
            </a:endParaRPr>
          </a:p>
          <a:p>
            <a:pPr lvl="2" marL="1296000" indent="-288000">
              <a:spcBef>
                <a:spcPts val="850"/>
              </a:spcBef>
              <a:buClr>
                <a:srgbClr val="000000"/>
              </a:buClr>
              <a:buSzPct val="45000"/>
              <a:buFont typeface="Wingdings" charset="2"/>
              <a:buChar char=""/>
            </a:pPr>
            <a:r>
              <a:rPr b="0" lang="en-CA" sz="1400" spc="-1" strike="noStrike">
                <a:latin typeface="Nirmala UI Semilight"/>
              </a:rPr>
              <a:t>Payment is approved</a:t>
            </a:r>
            <a:endParaRPr b="0" lang="en-CA" sz="1400" spc="-1" strike="noStrike">
              <a:latin typeface="Nirmala UI Semilight"/>
            </a:endParaRPr>
          </a:p>
          <a:p>
            <a:pPr lvl="2" marL="1296000" indent="-288000">
              <a:spcBef>
                <a:spcPts val="850"/>
              </a:spcBef>
              <a:buClr>
                <a:srgbClr val="000000"/>
              </a:buClr>
              <a:buSzPct val="45000"/>
              <a:buFont typeface="Wingdings" charset="2"/>
              <a:buChar char=""/>
            </a:pPr>
            <a:r>
              <a:rPr b="0" lang="en-CA" sz="1400" spc="-1" strike="noStrike">
                <a:latin typeface="Nirmala UI Semilight"/>
              </a:rPr>
              <a:t>Request for shipment is generated and sent to fulfillment</a:t>
            </a:r>
            <a:endParaRPr b="0" lang="en-CA" sz="1400" spc="-1" strike="noStrike">
              <a:latin typeface="Nirmala UI Semilight"/>
            </a:endParaRPr>
          </a:p>
          <a:p>
            <a:pPr marL="432000" indent="-324000">
              <a:spcBef>
                <a:spcPts val="1134"/>
              </a:spcBef>
              <a:buClr>
                <a:srgbClr val="000000"/>
              </a:buClr>
              <a:buSzPct val="45000"/>
              <a:buFont typeface="Wingdings" charset="2"/>
              <a:buChar char=""/>
            </a:pPr>
            <a:r>
              <a:rPr b="0" lang="en-CA" sz="2400" spc="-1" strike="noStrike">
                <a:latin typeface="Nirmala UI Semilight"/>
              </a:rPr>
              <a:t>Each step may be handled by a different microservice</a:t>
            </a:r>
            <a:endParaRPr b="0" lang="en-CA" sz="2400" spc="-1" strike="noStrike">
              <a:latin typeface="Nirmala UI Semilight"/>
            </a:endParaRPr>
          </a:p>
          <a:p>
            <a:pPr lvl="1" marL="864000" indent="-324000">
              <a:spcBef>
                <a:spcPts val="567"/>
              </a:spcBef>
              <a:buClr>
                <a:srgbClr val="000000"/>
              </a:buClr>
              <a:buSzPct val="45000"/>
              <a:buFont typeface="Wingdings" charset="2"/>
              <a:buChar char=""/>
            </a:pPr>
            <a:r>
              <a:rPr b="0" lang="en-CA" sz="1800" spc="-1" strike="noStrike">
                <a:latin typeface="Nirmala UI Semilight"/>
              </a:rPr>
              <a:t>Account services, payment service, catalog service, etc.</a:t>
            </a:r>
            <a:endParaRPr b="0" lang="en-CA" sz="1800" spc="-1" strike="noStrike">
              <a:latin typeface="Nirmala UI Semilight"/>
            </a:endParaRPr>
          </a:p>
        </p:txBody>
      </p:sp>
      <p:sp>
        <p:nvSpPr>
          <p:cNvPr id="4" name="PlaceHolder 3"/>
          <p:cNvSpPr>
            <a:spLocks noGrp="1"/>
          </p:cNvSpPr>
          <p:nvPr>
            <p:ph type="ftr" idx="11"/>
          </p:nvPr>
        </p:nvSpPr>
        <p:spPr/>
        <p:txBody>
          <a:bodyPr/>
          <a:p>
            <a:r>
              <a:t>© 2025 Innovation In Software Corporation</a:t>
            </a:r>
          </a:p>
        </p:txBody>
      </p:sp>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6" name="PlaceHolder 1"/>
          <p:cNvSpPr>
            <a:spLocks noGrp="1"/>
          </p:cNvSpPr>
          <p:nvPr>
            <p:ph type="title"/>
          </p:nvPr>
        </p:nvSpPr>
        <p:spPr>
          <a:xfrm>
            <a:off x="599760" y="-116280"/>
            <a:ext cx="11118960" cy="1247400"/>
          </a:xfrm>
          <a:prstGeom prst="rect">
            <a:avLst/>
          </a:prstGeom>
          <a:noFill/>
          <a:ln w="0">
            <a:noFill/>
          </a:ln>
        </p:spPr>
        <p:txBody>
          <a:bodyPr lIns="0" rIns="0" tIns="0" bIns="0" anchor="ctr">
            <a:noAutofit/>
          </a:bodyPr>
          <a:p>
            <a:r>
              <a:rPr b="0" lang="en-CA" sz="3600" spc="-1" strike="noStrike" cap="all">
                <a:solidFill>
                  <a:srgbClr val="bf0041"/>
                </a:solidFill>
                <a:latin typeface="Leelawadee UI Semilight"/>
              </a:rPr>
              <a:t>Request Based Microservice</a:t>
            </a:r>
            <a:endParaRPr b="0" lang="en-CA" sz="3600" spc="-1" strike="noStrike" cap="all">
              <a:solidFill>
                <a:srgbClr val="bf0041"/>
              </a:solidFill>
              <a:latin typeface="Leelawadee UI Semilight"/>
            </a:endParaRPr>
          </a:p>
        </p:txBody>
      </p:sp>
      <p:sp>
        <p:nvSpPr>
          <p:cNvPr id="407" name="PlaceHolder 2"/>
          <p:cNvSpPr>
            <a:spLocks noGrp="1"/>
          </p:cNvSpPr>
          <p:nvPr>
            <p:ph/>
          </p:nvPr>
        </p:nvSpPr>
        <p:spPr>
          <a:xfrm>
            <a:off x="424800" y="1051200"/>
            <a:ext cx="10994400" cy="5050800"/>
          </a:xfrm>
          <a:prstGeom prst="rect">
            <a:avLst/>
          </a:prstGeom>
          <a:noFill/>
          <a:ln w="0">
            <a:noFill/>
          </a:ln>
        </p:spPr>
        <p:txBody>
          <a:bodyPr lIns="0" rIns="0" tIns="0" bIns="0" anchor="t">
            <a:normAutofit/>
          </a:bodyPr>
          <a:p>
            <a:pPr marL="432000" indent="-324000">
              <a:spcBef>
                <a:spcPts val="1134"/>
              </a:spcBef>
              <a:buClr>
                <a:srgbClr val="000000"/>
              </a:buClr>
              <a:buSzPct val="45000"/>
              <a:buFont typeface="Wingdings" charset="2"/>
              <a:buChar char=""/>
            </a:pPr>
            <a:r>
              <a:rPr b="0" lang="en-CA" sz="2400" spc="-1" strike="noStrike">
                <a:latin typeface="Nirmala UI Semilight"/>
              </a:rPr>
              <a:t>Often referred to as a synchronous service</a:t>
            </a:r>
            <a:endParaRPr b="0" lang="en-CA" sz="2400" spc="-1" strike="noStrike">
              <a:latin typeface="Nirmala UI Semilight"/>
            </a:endParaRPr>
          </a:p>
          <a:p>
            <a:pPr marL="432000" indent="-324000">
              <a:spcBef>
                <a:spcPts val="1134"/>
              </a:spcBef>
              <a:buClr>
                <a:srgbClr val="000000"/>
              </a:buClr>
              <a:buSzPct val="45000"/>
              <a:buFont typeface="Wingdings" charset="2"/>
              <a:buChar char=""/>
            </a:pPr>
            <a:r>
              <a:rPr b="0" lang="en-CA" sz="2400" spc="-1" strike="noStrike">
                <a:latin typeface="Nirmala UI Semilight"/>
              </a:rPr>
              <a:t>Each request requires a reply</a:t>
            </a:r>
            <a:endParaRPr b="0" lang="en-CA" sz="2400" spc="-1" strike="noStrike">
              <a:latin typeface="Nirmala UI Semilight"/>
            </a:endParaRPr>
          </a:p>
          <a:p>
            <a:pPr lvl="1" marL="864000" indent="-324000">
              <a:spcBef>
                <a:spcPts val="567"/>
              </a:spcBef>
              <a:buClr>
                <a:srgbClr val="000000"/>
              </a:buClr>
              <a:buSzPct val="45000"/>
              <a:buFont typeface="Wingdings" charset="2"/>
              <a:buChar char=""/>
            </a:pPr>
            <a:r>
              <a:rPr b="0" lang="en-CA" sz="1800" spc="-1" strike="noStrike">
                <a:latin typeface="Nirmala UI Semilight"/>
              </a:rPr>
              <a:t>The service may “block” waiting for a reply</a:t>
            </a:r>
            <a:endParaRPr b="0" lang="en-CA" sz="1800" spc="-1" strike="noStrike">
              <a:latin typeface="Nirmala UI Semilight"/>
            </a:endParaRPr>
          </a:p>
          <a:p>
            <a:pPr lvl="1" marL="864000" indent="-324000">
              <a:spcBef>
                <a:spcPts val="567"/>
              </a:spcBef>
              <a:buClr>
                <a:srgbClr val="000000"/>
              </a:buClr>
              <a:buSzPct val="45000"/>
              <a:buFont typeface="Wingdings" charset="2"/>
              <a:buChar char=""/>
            </a:pPr>
            <a:r>
              <a:rPr b="0" lang="en-CA" sz="1800" spc="-1" strike="noStrike">
                <a:latin typeface="Nirmala UI Semilight"/>
              </a:rPr>
              <a:t>This is a common use of the term synchronous</a:t>
            </a:r>
            <a:endParaRPr b="0" lang="en-CA" sz="1800" spc="-1" strike="noStrike">
              <a:latin typeface="Nirmala UI Semilight"/>
            </a:endParaRPr>
          </a:p>
          <a:p>
            <a:pPr marL="432000" indent="-324000">
              <a:spcBef>
                <a:spcPts val="1134"/>
              </a:spcBef>
              <a:buClr>
                <a:srgbClr val="000000"/>
              </a:buClr>
              <a:buSzPct val="45000"/>
              <a:buFont typeface="Wingdings" charset="2"/>
              <a:buChar char=""/>
            </a:pPr>
            <a:r>
              <a:rPr b="0" lang="en-CA" sz="2400" spc="-1" strike="noStrike">
                <a:latin typeface="Nirmala UI Semilight"/>
              </a:rPr>
              <a:t>However, request based microservices may be asynchronous</a:t>
            </a:r>
            <a:endParaRPr b="0" lang="en-CA" sz="2400" spc="-1" strike="noStrike">
              <a:latin typeface="Nirmala UI Semilight"/>
            </a:endParaRPr>
          </a:p>
          <a:p>
            <a:pPr lvl="1" marL="864000" indent="-324000">
              <a:spcBef>
                <a:spcPts val="567"/>
              </a:spcBef>
              <a:buClr>
                <a:srgbClr val="000000"/>
              </a:buClr>
              <a:buSzPct val="45000"/>
              <a:buFont typeface="Wingdings" charset="2"/>
              <a:buChar char=""/>
            </a:pPr>
            <a:r>
              <a:rPr b="0" lang="en-CA" sz="1800" spc="-1" strike="noStrike">
                <a:latin typeface="Nirmala UI Semilight"/>
              </a:rPr>
              <a:t>Often referred to as “fire and forget”</a:t>
            </a:r>
            <a:endParaRPr b="0" lang="en-CA" sz="1800" spc="-1" strike="noStrike">
              <a:latin typeface="Nirmala UI Semilight"/>
            </a:endParaRPr>
          </a:p>
          <a:p>
            <a:pPr lvl="1" marL="864000" indent="-324000">
              <a:spcBef>
                <a:spcPts val="567"/>
              </a:spcBef>
              <a:buClr>
                <a:srgbClr val="000000"/>
              </a:buClr>
              <a:buSzPct val="45000"/>
              <a:buFont typeface="Wingdings" charset="2"/>
              <a:buChar char=""/>
            </a:pPr>
            <a:r>
              <a:rPr b="0" lang="en-CA" sz="1800" spc="-1" strike="noStrike">
                <a:latin typeface="Nirmala UI Semilight"/>
              </a:rPr>
              <a:t>The sending application process can continue while waiting for a reply</a:t>
            </a:r>
            <a:endParaRPr b="0" lang="en-CA" sz="1800" spc="-1" strike="noStrike">
              <a:latin typeface="Nirmala UI Semilight"/>
            </a:endParaRPr>
          </a:p>
          <a:p>
            <a:pPr marL="432000" indent="-324000">
              <a:spcBef>
                <a:spcPts val="1134"/>
              </a:spcBef>
              <a:buClr>
                <a:srgbClr val="000000"/>
              </a:buClr>
              <a:buSzPct val="45000"/>
              <a:buFont typeface="Wingdings" charset="2"/>
              <a:buChar char=""/>
            </a:pPr>
            <a:r>
              <a:rPr b="0" lang="en-CA" sz="2400" spc="-1" strike="noStrike">
                <a:latin typeface="Nirmala UI Semilight"/>
              </a:rPr>
              <a:t>In the sales example</a:t>
            </a:r>
            <a:endParaRPr b="0" lang="en-CA" sz="2400" spc="-1" strike="noStrike">
              <a:latin typeface="Nirmala UI Semilight"/>
            </a:endParaRPr>
          </a:p>
          <a:p>
            <a:pPr lvl="1" marL="864000" indent="-324000">
              <a:spcBef>
                <a:spcPts val="567"/>
              </a:spcBef>
              <a:buClr>
                <a:srgbClr val="000000"/>
              </a:buClr>
              <a:buSzPct val="45000"/>
              <a:buFont typeface="Wingdings" charset="2"/>
              <a:buChar char=""/>
            </a:pPr>
            <a:r>
              <a:rPr b="0" lang="en-CA" sz="1800" spc="-1" strike="noStrike">
                <a:latin typeface="Nirmala UI Semilight"/>
              </a:rPr>
              <a:t>The request for shipment can be made</a:t>
            </a:r>
            <a:endParaRPr b="0" lang="en-CA" sz="1800" spc="-1" strike="noStrike">
              <a:latin typeface="Nirmala UI Semilight"/>
            </a:endParaRPr>
          </a:p>
          <a:p>
            <a:pPr lvl="1" marL="864000" indent="-324000">
              <a:spcBef>
                <a:spcPts val="567"/>
              </a:spcBef>
              <a:buClr>
                <a:srgbClr val="000000"/>
              </a:buClr>
              <a:buSzPct val="45000"/>
              <a:buFont typeface="Wingdings" charset="2"/>
              <a:buChar char=""/>
            </a:pPr>
            <a:r>
              <a:rPr b="0" lang="en-CA" sz="1800" spc="-1" strike="noStrike">
                <a:latin typeface="Nirmala UI Semilight"/>
              </a:rPr>
              <a:t>But the sale interaction ends without getting a confirmation of the shipment details</a:t>
            </a:r>
            <a:endParaRPr b="0" lang="en-CA" sz="1800" spc="-1" strike="noStrike">
              <a:latin typeface="Nirmala UI Semilight"/>
            </a:endParaRPr>
          </a:p>
          <a:p>
            <a:pPr lvl="1" marL="864000" indent="-324000">
              <a:spcBef>
                <a:spcPts val="567"/>
              </a:spcBef>
              <a:buClr>
                <a:srgbClr val="000000"/>
              </a:buClr>
              <a:buSzPct val="45000"/>
              <a:buFont typeface="Wingdings" charset="2"/>
              <a:buChar char=""/>
            </a:pPr>
            <a:r>
              <a:rPr b="0" lang="en-CA" sz="1800" spc="-1" strike="noStrike">
                <a:latin typeface="Nirmala UI Semilight"/>
              </a:rPr>
              <a:t>The confirmation can be sent later (maybe email) once the order is processed</a:t>
            </a:r>
            <a:endParaRPr b="0" lang="en-CA" sz="1800" spc="-1" strike="noStrike">
              <a:latin typeface="Nirmala UI Semilight"/>
            </a:endParaRPr>
          </a:p>
        </p:txBody>
      </p:sp>
      <p:sp>
        <p:nvSpPr>
          <p:cNvPr id="4" name="PlaceHolder 3"/>
          <p:cNvSpPr>
            <a:spLocks noGrp="1"/>
          </p:cNvSpPr>
          <p:nvPr>
            <p:ph type="ftr" idx="11"/>
          </p:nvPr>
        </p:nvSpPr>
        <p:spPr/>
        <p:txBody>
          <a:bodyPr/>
          <a:p>
            <a:r>
              <a:t>© 2025 Innovation In Software Corporation</a:t>
            </a:r>
          </a:p>
        </p:txBody>
      </p:sp>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8" name="PlaceHolder 1"/>
          <p:cNvSpPr>
            <a:spLocks noGrp="1"/>
          </p:cNvSpPr>
          <p:nvPr>
            <p:ph type="title"/>
          </p:nvPr>
        </p:nvSpPr>
        <p:spPr>
          <a:xfrm>
            <a:off x="599760" y="-116280"/>
            <a:ext cx="11118960" cy="1247400"/>
          </a:xfrm>
          <a:prstGeom prst="rect">
            <a:avLst/>
          </a:prstGeom>
          <a:noFill/>
          <a:ln w="0">
            <a:noFill/>
          </a:ln>
        </p:spPr>
        <p:txBody>
          <a:bodyPr lIns="0" rIns="0" tIns="0" bIns="0" anchor="ctr">
            <a:noAutofit/>
          </a:bodyPr>
          <a:p>
            <a:r>
              <a:rPr b="0" lang="en-CA" sz="3600" spc="-1" strike="noStrike" cap="all">
                <a:solidFill>
                  <a:srgbClr val="bf0041"/>
                </a:solidFill>
                <a:latin typeface="Leelawadee UI Semilight"/>
              </a:rPr>
              <a:t>A Subtle Distinction</a:t>
            </a:r>
            <a:endParaRPr b="0" lang="en-CA" sz="3600" spc="-1" strike="noStrike" cap="all">
              <a:solidFill>
                <a:srgbClr val="bf0041"/>
              </a:solidFill>
              <a:latin typeface="Leelawadee UI Semilight"/>
            </a:endParaRPr>
          </a:p>
        </p:txBody>
      </p:sp>
      <p:sp>
        <p:nvSpPr>
          <p:cNvPr id="409" name="PlaceHolder 2"/>
          <p:cNvSpPr>
            <a:spLocks noGrp="1"/>
          </p:cNvSpPr>
          <p:nvPr>
            <p:ph/>
          </p:nvPr>
        </p:nvSpPr>
        <p:spPr>
          <a:xfrm>
            <a:off x="424800" y="1051200"/>
            <a:ext cx="10994400" cy="5050800"/>
          </a:xfrm>
          <a:prstGeom prst="rect">
            <a:avLst/>
          </a:prstGeom>
          <a:noFill/>
          <a:ln w="0">
            <a:noFill/>
          </a:ln>
        </p:spPr>
        <p:txBody>
          <a:bodyPr lIns="0" rIns="0" tIns="0" bIns="0" anchor="t">
            <a:normAutofit/>
          </a:bodyPr>
          <a:p>
            <a:pPr marL="432000" indent="-324000">
              <a:spcBef>
                <a:spcPts val="1134"/>
              </a:spcBef>
              <a:buClr>
                <a:srgbClr val="000000"/>
              </a:buClr>
              <a:buSzPct val="45000"/>
              <a:buFont typeface="Wingdings" charset="2"/>
              <a:buChar char=""/>
            </a:pPr>
            <a:r>
              <a:rPr b="0" lang="en-CA" sz="2400" spc="-1" strike="noStrike">
                <a:latin typeface="Nirmala UI Semilight"/>
              </a:rPr>
              <a:t>What do we mean by a reply?</a:t>
            </a:r>
            <a:endParaRPr b="0" lang="en-CA" sz="2400" spc="-1" strike="noStrike">
              <a:latin typeface="Nirmala UI Semilight"/>
            </a:endParaRPr>
          </a:p>
          <a:p>
            <a:pPr lvl="1" marL="864000" indent="-324000">
              <a:spcBef>
                <a:spcPts val="567"/>
              </a:spcBef>
              <a:buClr>
                <a:srgbClr val="000000"/>
              </a:buClr>
              <a:buSzPct val="45000"/>
              <a:buFont typeface="Wingdings" charset="2"/>
              <a:buChar char=""/>
            </a:pPr>
            <a:r>
              <a:rPr b="0" lang="en-CA" sz="1800" spc="-1" strike="noStrike">
                <a:latin typeface="Nirmala UI Semilight"/>
              </a:rPr>
              <a:t>It could mean that we have the answer to our request</a:t>
            </a:r>
            <a:endParaRPr b="0" lang="en-CA" sz="1800" spc="-1" strike="noStrike">
              <a:latin typeface="Nirmala UI Semilight"/>
            </a:endParaRPr>
          </a:p>
          <a:p>
            <a:pPr lvl="2" marL="1296000" indent="-288000">
              <a:spcBef>
                <a:spcPts val="850"/>
              </a:spcBef>
              <a:buClr>
                <a:srgbClr val="000000"/>
              </a:buClr>
              <a:buSzPct val="45000"/>
              <a:buFont typeface="Wingdings" charset="2"/>
              <a:buChar char=""/>
            </a:pPr>
            <a:r>
              <a:rPr b="0" lang="en-CA" sz="1400" spc="-1" strike="noStrike">
                <a:latin typeface="Nirmala UI Semilight"/>
              </a:rPr>
              <a:t>“</a:t>
            </a:r>
            <a:r>
              <a:rPr b="0" lang="en-CA" sz="1400" spc="-1" strike="noStrike">
                <a:latin typeface="Nirmala UI Semilight"/>
              </a:rPr>
              <a:t>Your payment has been successfully processed, here is your receipt”</a:t>
            </a:r>
            <a:endParaRPr b="0" lang="en-CA" sz="1400" spc="-1" strike="noStrike">
              <a:latin typeface="Nirmala UI Semilight"/>
            </a:endParaRPr>
          </a:p>
          <a:p>
            <a:pPr lvl="2" marL="1296000" indent="-288000">
              <a:spcBef>
                <a:spcPts val="850"/>
              </a:spcBef>
              <a:buClr>
                <a:srgbClr val="000000"/>
              </a:buClr>
              <a:buSzPct val="45000"/>
              <a:buFont typeface="Wingdings" charset="2"/>
              <a:buChar char=""/>
            </a:pPr>
            <a:r>
              <a:rPr b="0" lang="en-CA" sz="1400" spc="-1" strike="noStrike">
                <a:latin typeface="Nirmala UI Semilight"/>
              </a:rPr>
              <a:t>“</a:t>
            </a:r>
            <a:r>
              <a:rPr b="0" lang="en-CA" sz="1400" spc="-1" strike="noStrike">
                <a:latin typeface="Nirmala UI Semilight"/>
              </a:rPr>
              <a:t>You have been authenticated to the system, access token enclosed”</a:t>
            </a:r>
            <a:endParaRPr b="0" lang="en-CA" sz="1400" spc="-1" strike="noStrike">
              <a:latin typeface="Nirmala UI Semilight"/>
            </a:endParaRPr>
          </a:p>
          <a:p>
            <a:pPr lvl="1" marL="864000" indent="-324000">
              <a:spcBef>
                <a:spcPts val="567"/>
              </a:spcBef>
              <a:buClr>
                <a:srgbClr val="000000"/>
              </a:buClr>
              <a:buSzPct val="45000"/>
              <a:buFont typeface="Wingdings" charset="2"/>
              <a:buChar char=""/>
            </a:pPr>
            <a:r>
              <a:rPr b="0" lang="en-CA" sz="1800" spc="-1" strike="noStrike">
                <a:latin typeface="Nirmala UI Semilight"/>
              </a:rPr>
              <a:t>Or we just have the receipt of our request acknowledged</a:t>
            </a:r>
            <a:endParaRPr b="0" lang="en-CA" sz="1800" spc="-1" strike="noStrike">
              <a:latin typeface="Nirmala UI Semilight"/>
            </a:endParaRPr>
          </a:p>
          <a:p>
            <a:pPr lvl="2" marL="1296000" indent="-288000">
              <a:spcBef>
                <a:spcPts val="850"/>
              </a:spcBef>
              <a:buClr>
                <a:srgbClr val="000000"/>
              </a:buClr>
              <a:buSzPct val="45000"/>
              <a:buFont typeface="Wingdings" charset="2"/>
              <a:buChar char=""/>
            </a:pPr>
            <a:r>
              <a:rPr b="0" lang="en-CA" sz="1400" spc="-1" strike="noStrike">
                <a:latin typeface="Nirmala UI Semilight"/>
              </a:rPr>
              <a:t>“</a:t>
            </a:r>
            <a:r>
              <a:rPr b="0" lang="en-CA" sz="1400" spc="-1" strike="noStrike">
                <a:latin typeface="Nirmala UI Semilight"/>
              </a:rPr>
              <a:t>Your order has been received, you will receive a confirmation email later”</a:t>
            </a:r>
            <a:endParaRPr b="0" lang="en-CA" sz="1400" spc="-1" strike="noStrike">
              <a:latin typeface="Nirmala UI Semilight"/>
            </a:endParaRPr>
          </a:p>
          <a:p>
            <a:pPr lvl="2" marL="1296000" indent="-288000">
              <a:spcBef>
                <a:spcPts val="850"/>
              </a:spcBef>
              <a:buClr>
                <a:srgbClr val="000000"/>
              </a:buClr>
              <a:buSzPct val="45000"/>
              <a:buFont typeface="Wingdings" charset="2"/>
              <a:buChar char=""/>
            </a:pPr>
            <a:r>
              <a:rPr b="0" lang="en-CA" sz="1400" spc="-1" strike="noStrike">
                <a:latin typeface="Nirmala UI Semilight"/>
              </a:rPr>
              <a:t>“</a:t>
            </a:r>
            <a:r>
              <a:rPr b="0" lang="en-CA" sz="1400" spc="-1" strike="noStrike">
                <a:latin typeface="Nirmala UI Semilight"/>
              </a:rPr>
              <a:t>Your request has been received and you will receive a ticket number once it has been entered into the system”</a:t>
            </a:r>
            <a:endParaRPr b="0" lang="en-CA" sz="1400" spc="-1" strike="noStrike">
              <a:latin typeface="Nirmala UI Semilight"/>
            </a:endParaRPr>
          </a:p>
          <a:p>
            <a:pPr marL="432000" indent="-324000">
              <a:spcBef>
                <a:spcPts val="1134"/>
              </a:spcBef>
              <a:buClr>
                <a:srgbClr val="000000"/>
              </a:buClr>
              <a:buSzPct val="45000"/>
              <a:buFont typeface="Wingdings" charset="2"/>
              <a:buChar char=""/>
            </a:pPr>
            <a:r>
              <a:rPr b="0" lang="en-CA" sz="2400" spc="-1" strike="noStrike">
                <a:latin typeface="Nirmala UI Semilight"/>
              </a:rPr>
              <a:t>Request based microservices</a:t>
            </a:r>
            <a:endParaRPr b="0" lang="en-CA" sz="2400" spc="-1" strike="noStrike">
              <a:latin typeface="Nirmala UI Semilight"/>
            </a:endParaRPr>
          </a:p>
          <a:p>
            <a:pPr lvl="2" marL="1296000" indent="-288000">
              <a:spcBef>
                <a:spcPts val="850"/>
              </a:spcBef>
              <a:buClr>
                <a:srgbClr val="000000"/>
              </a:buClr>
              <a:buSzPct val="45000"/>
              <a:buFont typeface="Wingdings" charset="2"/>
              <a:buChar char=""/>
            </a:pPr>
            <a:r>
              <a:rPr b="0" lang="en-CA" sz="1400" spc="-1" strike="noStrike">
                <a:latin typeface="Nirmala UI Semilight"/>
              </a:rPr>
              <a:t>Can be synchronous or asynchronous </a:t>
            </a:r>
            <a:endParaRPr b="0" lang="en-CA" sz="1400" spc="-1" strike="noStrike">
              <a:latin typeface="Nirmala UI Semilight"/>
            </a:endParaRPr>
          </a:p>
          <a:p>
            <a:pPr lvl="2" marL="1296000" indent="-288000">
              <a:spcBef>
                <a:spcPts val="850"/>
              </a:spcBef>
              <a:buClr>
                <a:srgbClr val="000000"/>
              </a:buClr>
              <a:buSzPct val="45000"/>
              <a:buFont typeface="Wingdings" charset="2"/>
              <a:buChar char=""/>
            </a:pPr>
            <a:r>
              <a:rPr b="0" lang="en-CA" sz="1400" spc="-1" strike="noStrike">
                <a:latin typeface="Nirmala UI Semilight"/>
              </a:rPr>
              <a:t>But tend to be the better option when dealing with synchronous types of processing</a:t>
            </a:r>
            <a:endParaRPr b="0" lang="en-CA" sz="1400" spc="-1" strike="noStrike">
              <a:latin typeface="Nirmala UI Semilight"/>
            </a:endParaRPr>
          </a:p>
        </p:txBody>
      </p:sp>
      <p:sp>
        <p:nvSpPr>
          <p:cNvPr id="4" name="PlaceHolder 3"/>
          <p:cNvSpPr>
            <a:spLocks noGrp="1"/>
          </p:cNvSpPr>
          <p:nvPr>
            <p:ph type="ftr" idx="11"/>
          </p:nvPr>
        </p:nvSpPr>
        <p:spPr/>
        <p:txBody>
          <a:bodyPr/>
          <a:p>
            <a:r>
              <a:t>© 2025 Innovation In Software Corporation</a:t>
            </a:r>
          </a:p>
        </p:txBody>
      </p:sp>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0" name="PlaceHolder 1"/>
          <p:cNvSpPr>
            <a:spLocks noGrp="1"/>
          </p:cNvSpPr>
          <p:nvPr>
            <p:ph type="title"/>
          </p:nvPr>
        </p:nvSpPr>
        <p:spPr>
          <a:xfrm>
            <a:off x="599760" y="-116280"/>
            <a:ext cx="11118960" cy="1247400"/>
          </a:xfrm>
          <a:prstGeom prst="rect">
            <a:avLst/>
          </a:prstGeom>
          <a:noFill/>
          <a:ln w="0">
            <a:noFill/>
          </a:ln>
        </p:spPr>
        <p:txBody>
          <a:bodyPr lIns="0" rIns="0" tIns="0" bIns="0" anchor="ctr">
            <a:noAutofit/>
          </a:bodyPr>
          <a:p>
            <a:r>
              <a:rPr b="0" lang="en-CA" sz="3600" spc="-1" strike="noStrike" cap="all">
                <a:solidFill>
                  <a:srgbClr val="bf0041"/>
                </a:solidFill>
                <a:latin typeface="Leelawadee UI Semilight"/>
              </a:rPr>
              <a:t>Request Based</a:t>
            </a:r>
            <a:endParaRPr b="0" lang="en-CA" sz="3600" spc="-1" strike="noStrike" cap="all">
              <a:solidFill>
                <a:srgbClr val="bf0041"/>
              </a:solidFill>
              <a:latin typeface="Leelawadee UI Semilight"/>
            </a:endParaRPr>
          </a:p>
        </p:txBody>
      </p:sp>
      <p:pic>
        <p:nvPicPr>
          <p:cNvPr id="411" name="" descr=""/>
          <p:cNvPicPr/>
          <p:nvPr/>
        </p:nvPicPr>
        <p:blipFill>
          <a:blip r:embed="rId1"/>
          <a:stretch/>
        </p:blipFill>
        <p:spPr>
          <a:xfrm>
            <a:off x="720000" y="720000"/>
            <a:ext cx="9659520" cy="5602320"/>
          </a:xfrm>
          <a:prstGeom prst="rect">
            <a:avLst/>
          </a:prstGeom>
          <a:ln w="0">
            <a:noFill/>
          </a:ln>
        </p:spPr>
      </p:pic>
      <p:sp>
        <p:nvSpPr>
          <p:cNvPr id="3" name="PlaceHolder 2"/>
          <p:cNvSpPr>
            <a:spLocks noGrp="1"/>
          </p:cNvSpPr>
          <p:nvPr>
            <p:ph type="ftr" idx="11"/>
          </p:nvPr>
        </p:nvSpPr>
        <p:spPr/>
        <p:txBody>
          <a:bodyPr/>
          <a:p>
            <a:r>
              <a:t>© 2025 Innovation In Software Corporation</a:t>
            </a: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3" name="PlaceHolder 1"/>
          <p:cNvSpPr>
            <a:spLocks noGrp="1"/>
          </p:cNvSpPr>
          <p:nvPr>
            <p:ph type="title"/>
          </p:nvPr>
        </p:nvSpPr>
        <p:spPr>
          <a:xfrm>
            <a:off x="599760" y="-116280"/>
            <a:ext cx="11118960" cy="1247400"/>
          </a:xfrm>
          <a:prstGeom prst="rect">
            <a:avLst/>
          </a:prstGeom>
          <a:noFill/>
          <a:ln w="0">
            <a:noFill/>
          </a:ln>
        </p:spPr>
        <p:txBody>
          <a:bodyPr lIns="0" rIns="0" tIns="0" bIns="0" anchor="ctr">
            <a:noAutofit/>
          </a:bodyPr>
          <a:p>
            <a:r>
              <a:rPr b="0" lang="en-CA" sz="3600" spc="-1" strike="noStrike" cap="all">
                <a:solidFill>
                  <a:srgbClr val="bf0041"/>
                </a:solidFill>
                <a:latin typeface="Leelawadee UI Semilight"/>
              </a:rPr>
              <a:t>Operations</a:t>
            </a:r>
            <a:endParaRPr b="0" lang="en-CA" sz="3600" spc="-1" strike="noStrike" cap="all">
              <a:solidFill>
                <a:srgbClr val="bf0041"/>
              </a:solidFill>
              <a:latin typeface="Leelawadee UI Semilight"/>
            </a:endParaRPr>
          </a:p>
        </p:txBody>
      </p:sp>
      <p:sp>
        <p:nvSpPr>
          <p:cNvPr id="324" name="PlaceHolder 2"/>
          <p:cNvSpPr>
            <a:spLocks noGrp="1"/>
          </p:cNvSpPr>
          <p:nvPr>
            <p:ph/>
          </p:nvPr>
        </p:nvSpPr>
        <p:spPr>
          <a:xfrm>
            <a:off x="424800" y="1051200"/>
            <a:ext cx="10994400" cy="5050800"/>
          </a:xfrm>
          <a:prstGeom prst="rect">
            <a:avLst/>
          </a:prstGeom>
          <a:noFill/>
          <a:ln w="0">
            <a:noFill/>
          </a:ln>
        </p:spPr>
        <p:txBody>
          <a:bodyPr lIns="0" rIns="0" tIns="0" bIns="0" anchor="t">
            <a:normAutofit/>
          </a:bodyPr>
          <a:p>
            <a:pPr marL="432000" indent="-324000">
              <a:spcBef>
                <a:spcPts val="1134"/>
              </a:spcBef>
              <a:buClr>
                <a:srgbClr val="000000"/>
              </a:buClr>
              <a:buSzPct val="45000"/>
              <a:buFont typeface="Wingdings" charset="2"/>
              <a:buChar char=""/>
            </a:pPr>
            <a:r>
              <a:rPr b="0" lang="en-CA" sz="2400" spc="-1" strike="noStrike">
                <a:latin typeface="Nirmala UI Semilight"/>
              </a:rPr>
              <a:t>Operations is where systems, data, and users converge</a:t>
            </a:r>
            <a:endParaRPr b="0" lang="en-CA" sz="2400" spc="-1" strike="noStrike">
              <a:latin typeface="Nirmala UI Semilight"/>
            </a:endParaRPr>
          </a:p>
          <a:p>
            <a:pPr lvl="1" marL="864000" indent="-324000">
              <a:spcBef>
                <a:spcPts val="567"/>
              </a:spcBef>
              <a:buClr>
                <a:srgbClr val="000000"/>
              </a:buClr>
              <a:buSzPct val="45000"/>
              <a:buFont typeface="Wingdings" charset="2"/>
              <a:buChar char=""/>
            </a:pPr>
            <a:r>
              <a:rPr b="0" lang="en-CA" sz="1800" spc="-1" strike="noStrike">
                <a:latin typeface="Nirmala UI Semilight"/>
              </a:rPr>
              <a:t>Delivers the business value to end users and customers</a:t>
            </a:r>
            <a:endParaRPr b="0" lang="en-CA" sz="1800" spc="-1" strike="noStrike">
              <a:latin typeface="Nirmala UI Semilight"/>
            </a:endParaRPr>
          </a:p>
          <a:p>
            <a:pPr lvl="1" marL="864000" indent="-324000">
              <a:spcBef>
                <a:spcPts val="567"/>
              </a:spcBef>
              <a:buClr>
                <a:srgbClr val="000000"/>
              </a:buClr>
              <a:buSzPct val="45000"/>
              <a:buFont typeface="Wingdings" charset="2"/>
              <a:buChar char=""/>
            </a:pPr>
            <a:r>
              <a:rPr b="0" lang="en-CA" sz="1800" spc="-1" strike="noStrike">
                <a:latin typeface="Nirmala UI Semilight"/>
              </a:rPr>
              <a:t>In critical sectors, operational stability creates business resilience and customer trust</a:t>
            </a:r>
            <a:endParaRPr b="0" lang="en-CA" sz="1800" spc="-1" strike="noStrike">
              <a:latin typeface="Nirmala UI Semilight"/>
            </a:endParaRPr>
          </a:p>
          <a:p>
            <a:pPr lvl="1" marL="864000" indent="-324000">
              <a:spcBef>
                <a:spcPts val="567"/>
              </a:spcBef>
              <a:buClr>
                <a:srgbClr val="000000"/>
              </a:buClr>
              <a:buSzPct val="45000"/>
              <a:buFont typeface="Wingdings" charset="2"/>
              <a:buChar char=""/>
            </a:pPr>
            <a:r>
              <a:rPr b="0" lang="en-CA" sz="1800" spc="-1" strike="noStrike">
                <a:latin typeface="Nirmala UI Semilight"/>
              </a:rPr>
              <a:t>Failures in production environments can escalate quickly into</a:t>
            </a:r>
            <a:endParaRPr b="0" lang="en-CA" sz="1800" spc="-1" strike="noStrike">
              <a:latin typeface="Nirmala UI Semilight"/>
            </a:endParaRPr>
          </a:p>
          <a:p>
            <a:pPr lvl="2" marL="1296000" indent="-288000">
              <a:spcBef>
                <a:spcPts val="850"/>
              </a:spcBef>
              <a:buClr>
                <a:srgbClr val="000000"/>
              </a:buClr>
              <a:buSzPct val="45000"/>
              <a:buFont typeface="Wingdings" charset="2"/>
              <a:buChar char=""/>
            </a:pPr>
            <a:r>
              <a:rPr b="0" lang="en-CA" sz="1400" spc="-1" strike="noStrike">
                <a:latin typeface="Nirmala UI Semilight"/>
              </a:rPr>
              <a:t>Financial loss</a:t>
            </a:r>
            <a:endParaRPr b="0" lang="en-CA" sz="1400" spc="-1" strike="noStrike">
              <a:latin typeface="Nirmala UI Semilight"/>
            </a:endParaRPr>
          </a:p>
          <a:p>
            <a:pPr lvl="2" marL="1296000" indent="-288000">
              <a:spcBef>
                <a:spcPts val="850"/>
              </a:spcBef>
              <a:buClr>
                <a:srgbClr val="000000"/>
              </a:buClr>
              <a:buSzPct val="45000"/>
              <a:buFont typeface="Wingdings" charset="2"/>
              <a:buChar char=""/>
            </a:pPr>
            <a:r>
              <a:rPr b="0" lang="en-CA" sz="1400" spc="-1" strike="noStrike">
                <a:latin typeface="Nirmala UI Semilight"/>
              </a:rPr>
              <a:t>Regulatory exposure, and reputational damage</a:t>
            </a:r>
            <a:endParaRPr b="0" lang="en-CA" sz="1400" spc="-1" strike="noStrike">
              <a:latin typeface="Nirmala UI Semilight"/>
            </a:endParaRPr>
          </a:p>
          <a:p>
            <a:pPr lvl="1" marL="864000" indent="-324000">
              <a:spcBef>
                <a:spcPts val="567"/>
              </a:spcBef>
              <a:buClr>
                <a:srgbClr val="000000"/>
              </a:buClr>
              <a:buSzPct val="45000"/>
              <a:buFont typeface="Wingdings" charset="2"/>
              <a:buChar char=""/>
            </a:pPr>
            <a:r>
              <a:rPr b="0" lang="en-CA" sz="1800" spc="-1" strike="noStrike">
                <a:latin typeface="Nirmala UI Semilight"/>
              </a:rPr>
              <a:t>Operations monitoring and production support ensure that</a:t>
            </a:r>
            <a:endParaRPr b="0" lang="en-CA" sz="1800" spc="-1" strike="noStrike">
              <a:latin typeface="Nirmala UI Semilight"/>
            </a:endParaRPr>
          </a:p>
          <a:p>
            <a:pPr lvl="2" marL="1296000" indent="-288000">
              <a:spcBef>
                <a:spcPts val="850"/>
              </a:spcBef>
              <a:buClr>
                <a:srgbClr val="000000"/>
              </a:buClr>
              <a:buSzPct val="45000"/>
              <a:buFont typeface="Wingdings" charset="2"/>
              <a:buChar char=""/>
            </a:pPr>
            <a:r>
              <a:rPr b="0" lang="en-CA" sz="1400" spc="-1" strike="noStrike">
                <a:latin typeface="Nirmala UI Semilight"/>
              </a:rPr>
              <a:t>Systems perform within expected parameters</a:t>
            </a:r>
            <a:endParaRPr b="0" lang="en-CA" sz="1400" spc="-1" strike="noStrike">
              <a:latin typeface="Nirmala UI Semilight"/>
            </a:endParaRPr>
          </a:p>
          <a:p>
            <a:pPr lvl="2" marL="1296000" indent="-288000">
              <a:spcBef>
                <a:spcPts val="850"/>
              </a:spcBef>
              <a:buClr>
                <a:srgbClr val="000000"/>
              </a:buClr>
              <a:buSzPct val="45000"/>
              <a:buFont typeface="Wingdings" charset="2"/>
              <a:buChar char=""/>
            </a:pPr>
            <a:r>
              <a:rPr b="0" lang="en-CA" sz="1400" spc="-1" strike="noStrike">
                <a:latin typeface="Nirmala UI Semilight"/>
              </a:rPr>
              <a:t>Anomalies are detected early</a:t>
            </a:r>
            <a:endParaRPr b="0" lang="en-CA" sz="1400" spc="-1" strike="noStrike">
              <a:latin typeface="Nirmala UI Semilight"/>
            </a:endParaRPr>
          </a:p>
          <a:p>
            <a:pPr lvl="2" marL="1296000" indent="-288000">
              <a:spcBef>
                <a:spcPts val="850"/>
              </a:spcBef>
              <a:buClr>
                <a:srgbClr val="000000"/>
              </a:buClr>
              <a:buSzPct val="45000"/>
              <a:buFont typeface="Wingdings" charset="2"/>
              <a:buChar char=""/>
            </a:pPr>
            <a:r>
              <a:rPr b="0" lang="en-CA" sz="1400" spc="-1" strike="noStrike">
                <a:latin typeface="Nirmala UI Semilight"/>
              </a:rPr>
              <a:t>Incidents are handled efficiently</a:t>
            </a:r>
            <a:endParaRPr b="0" lang="en-CA" sz="1400" spc="-1" strike="noStrike">
              <a:latin typeface="Nirmala UI Semilight"/>
            </a:endParaRPr>
          </a:p>
          <a:p>
            <a:pPr lvl="2" marL="1296000" indent="-288000">
              <a:spcBef>
                <a:spcPts val="850"/>
              </a:spcBef>
              <a:buClr>
                <a:srgbClr val="000000"/>
              </a:buClr>
              <a:buSzPct val="45000"/>
              <a:buFont typeface="Wingdings" charset="2"/>
              <a:buChar char=""/>
            </a:pPr>
            <a:r>
              <a:rPr b="0" lang="en-CA" sz="1400" spc="-1" strike="noStrike">
                <a:latin typeface="Nirmala UI Semilight"/>
              </a:rPr>
              <a:t>Services are restored quickly and reliably</a:t>
            </a:r>
            <a:endParaRPr b="0" lang="en-CA" sz="1400" spc="-1" strike="noStrike">
              <a:latin typeface="Nirmala UI Semilight"/>
            </a:endParaRPr>
          </a:p>
          <a:p>
            <a:pPr lvl="1" marL="864000" indent="-324000">
              <a:spcBef>
                <a:spcPts val="567"/>
              </a:spcBef>
              <a:buClr>
                <a:srgbClr val="000000"/>
              </a:buClr>
              <a:buSzPct val="45000"/>
              <a:buFont typeface="Wingdings" charset="2"/>
              <a:buChar char=""/>
            </a:pPr>
            <a:r>
              <a:rPr b="0" lang="en-CA" sz="1800" spc="-1" strike="noStrike">
                <a:latin typeface="Nirmala UI Semilight"/>
              </a:rPr>
              <a:t>Operational resilience, as defined by DRII:</a:t>
            </a:r>
            <a:endParaRPr b="0" lang="en-CA" sz="1800" spc="-1" strike="noStrike">
              <a:latin typeface="Nirmala UI Semilight"/>
            </a:endParaRPr>
          </a:p>
          <a:p>
            <a:pPr lvl="2" marL="1296000" indent="-288000">
              <a:spcBef>
                <a:spcPts val="850"/>
              </a:spcBef>
              <a:buClr>
                <a:srgbClr val="000000"/>
              </a:buClr>
              <a:buSzPct val="45000"/>
              <a:buFont typeface="Wingdings" charset="2"/>
              <a:buChar char=""/>
            </a:pPr>
            <a:r>
              <a:rPr b="0" i="1" lang="en-CA" sz="1400" spc="-1" strike="noStrike">
                <a:latin typeface="Nirmala UI Semilight"/>
              </a:rPr>
              <a:t>“</a:t>
            </a:r>
            <a:r>
              <a:rPr b="0" i="1" lang="en-CA" sz="1400" spc="-1" strike="noStrike">
                <a:latin typeface="Nirmala UI Semilight"/>
              </a:rPr>
              <a:t>The ability of an organization to continue to deliver its products and services at acceptable predefined levels following a disruptive incident”</a:t>
            </a:r>
            <a:endParaRPr b="0" lang="en-CA" sz="1400" spc="-1" strike="noStrike">
              <a:latin typeface="Nirmala UI Semilight"/>
            </a:endParaRPr>
          </a:p>
        </p:txBody>
      </p:sp>
      <p:sp>
        <p:nvSpPr>
          <p:cNvPr id="4" name="PlaceHolder 3"/>
          <p:cNvSpPr>
            <a:spLocks noGrp="1"/>
          </p:cNvSpPr>
          <p:nvPr>
            <p:ph type="ftr" idx="11"/>
          </p:nvPr>
        </p:nvSpPr>
        <p:spPr/>
        <p:txBody>
          <a:bodyPr/>
          <a:p>
            <a:r>
              <a:t>© 2025 Innovation In Software Corporation</a:t>
            </a:r>
          </a:p>
        </p:txBody>
      </p:sp>
    </p:spTree>
  </p:cSld>
  <mc:AlternateContent>
    <mc:Choice Requires="p14">
      <p:transition spd="slow" p14:dur="2000"/>
    </mc:Choice>
    <mc:Fallback>
      <p:transition spd="slow"/>
    </mc:Fallback>
  </mc:AlternateContent>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2" name="PlaceHolder 1"/>
          <p:cNvSpPr>
            <a:spLocks noGrp="1"/>
          </p:cNvSpPr>
          <p:nvPr>
            <p:ph type="title"/>
          </p:nvPr>
        </p:nvSpPr>
        <p:spPr>
          <a:xfrm>
            <a:off x="599760" y="-116280"/>
            <a:ext cx="11118960" cy="1247400"/>
          </a:xfrm>
          <a:prstGeom prst="rect">
            <a:avLst/>
          </a:prstGeom>
          <a:noFill/>
          <a:ln w="0">
            <a:noFill/>
          </a:ln>
        </p:spPr>
        <p:txBody>
          <a:bodyPr lIns="0" rIns="0" tIns="0" bIns="0" anchor="ctr">
            <a:noAutofit/>
          </a:bodyPr>
          <a:p>
            <a:r>
              <a:rPr b="0" lang="en-CA" sz="3600" spc="-1" strike="noStrike" cap="all">
                <a:solidFill>
                  <a:srgbClr val="bf0041"/>
                </a:solidFill>
                <a:latin typeface="Leelawadee UI Semilight"/>
              </a:rPr>
              <a:t>Processing a Request</a:t>
            </a:r>
            <a:endParaRPr b="0" lang="en-CA" sz="3600" spc="-1" strike="noStrike" cap="all">
              <a:solidFill>
                <a:srgbClr val="bf0041"/>
              </a:solidFill>
              <a:latin typeface="Leelawadee UI Semilight"/>
            </a:endParaRPr>
          </a:p>
        </p:txBody>
      </p:sp>
      <p:sp>
        <p:nvSpPr>
          <p:cNvPr id="413" name="PlaceHolder 2"/>
          <p:cNvSpPr>
            <a:spLocks noGrp="1"/>
          </p:cNvSpPr>
          <p:nvPr>
            <p:ph/>
          </p:nvPr>
        </p:nvSpPr>
        <p:spPr>
          <a:xfrm>
            <a:off x="424800" y="1051200"/>
            <a:ext cx="10994400" cy="5050800"/>
          </a:xfrm>
          <a:prstGeom prst="rect">
            <a:avLst/>
          </a:prstGeom>
          <a:noFill/>
          <a:ln w="0">
            <a:noFill/>
          </a:ln>
        </p:spPr>
        <p:txBody>
          <a:bodyPr lIns="0" rIns="0" tIns="0" bIns="0" anchor="t">
            <a:normAutofit/>
          </a:bodyPr>
          <a:p>
            <a:pPr marL="432000" indent="-324000">
              <a:spcBef>
                <a:spcPts val="1134"/>
              </a:spcBef>
              <a:buClr>
                <a:srgbClr val="000000"/>
              </a:buClr>
              <a:buSzPct val="45000"/>
              <a:buFont typeface="Wingdings" charset="2"/>
              <a:buChar char=""/>
            </a:pPr>
            <a:r>
              <a:rPr b="0" lang="en-CA" sz="2400" spc="-1" strike="noStrike">
                <a:latin typeface="Nirmala UI Semilight"/>
              </a:rPr>
              <a:t>Request arrives at an endpoint</a:t>
            </a:r>
            <a:endParaRPr b="0" lang="en-CA" sz="2400" spc="-1" strike="noStrike">
              <a:latin typeface="Nirmala UI Semilight"/>
            </a:endParaRPr>
          </a:p>
          <a:p>
            <a:pPr lvl="1" marL="864000" indent="-324000">
              <a:spcBef>
                <a:spcPts val="567"/>
              </a:spcBef>
              <a:buClr>
                <a:srgbClr val="000000"/>
              </a:buClr>
              <a:buSzPct val="45000"/>
              <a:buFont typeface="Wingdings" charset="2"/>
              <a:buChar char=""/>
            </a:pPr>
            <a:r>
              <a:rPr b="0" lang="en-CA" sz="1800" spc="-1" strike="noStrike">
                <a:latin typeface="Nirmala UI Semilight"/>
              </a:rPr>
              <a:t>Depending on the service requested </a:t>
            </a:r>
            <a:endParaRPr b="0" lang="en-CA" sz="1800" spc="-1" strike="noStrike">
              <a:latin typeface="Nirmala UI Semilight"/>
            </a:endParaRPr>
          </a:p>
          <a:p>
            <a:pPr lvl="2" marL="1296000" indent="-288000">
              <a:spcBef>
                <a:spcPts val="850"/>
              </a:spcBef>
              <a:buClr>
                <a:srgbClr val="000000"/>
              </a:buClr>
              <a:buSzPct val="45000"/>
              <a:buFont typeface="Wingdings" charset="2"/>
              <a:buChar char=""/>
            </a:pPr>
            <a:r>
              <a:rPr b="0" lang="en-CA" sz="1400" spc="-1" strike="noStrike">
                <a:latin typeface="Nirmala UI Semilight"/>
              </a:rPr>
              <a:t>The message is routed to an internal service that handles that type of request</a:t>
            </a:r>
            <a:endParaRPr b="0" lang="en-CA" sz="1400" spc="-1" strike="noStrike">
              <a:latin typeface="Nirmala UI Semilight"/>
            </a:endParaRPr>
          </a:p>
          <a:p>
            <a:pPr lvl="2" marL="1296000" indent="-288000">
              <a:spcBef>
                <a:spcPts val="850"/>
              </a:spcBef>
              <a:buClr>
                <a:srgbClr val="000000"/>
              </a:buClr>
              <a:buSzPct val="45000"/>
              <a:buFont typeface="Wingdings" charset="2"/>
              <a:buChar char=""/>
            </a:pPr>
            <a:r>
              <a:rPr b="0" lang="en-CA" sz="1400" spc="-1" strike="noStrike">
                <a:latin typeface="Nirmala UI Semilight"/>
              </a:rPr>
              <a:t>That service routes the message to a running process to handle the process</a:t>
            </a:r>
            <a:endParaRPr b="0" lang="en-CA" sz="1400" spc="-1" strike="noStrike">
              <a:latin typeface="Nirmala UI Semilight"/>
            </a:endParaRPr>
          </a:p>
          <a:p>
            <a:pPr lvl="2" marL="1296000" indent="-288000">
              <a:spcBef>
                <a:spcPts val="850"/>
              </a:spcBef>
              <a:buClr>
                <a:srgbClr val="000000"/>
              </a:buClr>
              <a:buSzPct val="45000"/>
              <a:buFont typeface="Wingdings" charset="2"/>
              <a:buChar char=""/>
            </a:pPr>
            <a:r>
              <a:rPr b="0" lang="en-CA" sz="1400" spc="-1" strike="noStrike">
                <a:latin typeface="Nirmala UI Semilight"/>
              </a:rPr>
              <a:t>The process retrieves any state data it needs from the data service</a:t>
            </a:r>
            <a:endParaRPr b="0" lang="en-CA" sz="1400" spc="-1" strike="noStrike">
              <a:latin typeface="Nirmala UI Semilight"/>
            </a:endParaRPr>
          </a:p>
          <a:p>
            <a:pPr lvl="2" marL="1296000" indent="-288000">
              <a:spcBef>
                <a:spcPts val="850"/>
              </a:spcBef>
              <a:buClr>
                <a:srgbClr val="000000"/>
              </a:buClr>
              <a:buSzPct val="45000"/>
              <a:buFont typeface="Wingdings" charset="2"/>
              <a:buChar char=""/>
            </a:pPr>
            <a:r>
              <a:rPr b="0" lang="en-CA" sz="1400" spc="-1" strike="noStrike">
                <a:latin typeface="Nirmala UI Semilight"/>
              </a:rPr>
              <a:t>Request is processed</a:t>
            </a:r>
            <a:endParaRPr b="0" lang="en-CA" sz="1400" spc="-1" strike="noStrike">
              <a:latin typeface="Nirmala UI Semilight"/>
            </a:endParaRPr>
          </a:p>
          <a:p>
            <a:pPr lvl="2" marL="1296000" indent="-288000">
              <a:spcBef>
                <a:spcPts val="850"/>
              </a:spcBef>
              <a:buClr>
                <a:srgbClr val="000000"/>
              </a:buClr>
              <a:buSzPct val="45000"/>
              <a:buFont typeface="Wingdings" charset="2"/>
              <a:buChar char=""/>
            </a:pPr>
            <a:r>
              <a:rPr b="0" lang="en-CA" sz="1400" spc="-1" strike="noStrike">
                <a:latin typeface="Nirmala UI Semilight"/>
              </a:rPr>
              <a:t>State data store is updated</a:t>
            </a:r>
            <a:endParaRPr b="0" lang="en-CA" sz="1400" spc="-1" strike="noStrike">
              <a:latin typeface="Nirmala UI Semilight"/>
            </a:endParaRPr>
          </a:p>
          <a:p>
            <a:pPr lvl="2" marL="1296000" indent="-288000">
              <a:spcBef>
                <a:spcPts val="850"/>
              </a:spcBef>
              <a:buClr>
                <a:srgbClr val="000000"/>
              </a:buClr>
              <a:buSzPct val="45000"/>
              <a:buFont typeface="Wingdings" charset="2"/>
              <a:buChar char=""/>
            </a:pPr>
            <a:r>
              <a:rPr b="0" lang="en-CA" sz="1400" spc="-1" strike="noStrike">
                <a:latin typeface="Nirmala UI Semilight"/>
              </a:rPr>
              <a:t>Response returned to service that returns to the endpoint that received the request</a:t>
            </a:r>
            <a:endParaRPr b="0" lang="en-CA" sz="1400" spc="-1" strike="noStrike">
              <a:latin typeface="Nirmala UI Semilight"/>
            </a:endParaRPr>
          </a:p>
          <a:p>
            <a:pPr lvl="1" marL="864000" indent="-324000">
              <a:spcBef>
                <a:spcPts val="567"/>
              </a:spcBef>
              <a:buClr>
                <a:srgbClr val="000000"/>
              </a:buClr>
              <a:buSzPct val="45000"/>
              <a:buFont typeface="Wingdings" charset="2"/>
              <a:buChar char=""/>
            </a:pPr>
            <a:r>
              <a:rPr b="0" lang="en-CA" sz="1800" spc="-1" strike="noStrike">
                <a:latin typeface="Nirmala UI Semilight"/>
              </a:rPr>
              <a:t>More than one process type may be involve</a:t>
            </a:r>
            <a:endParaRPr b="0" lang="en-CA" sz="1800" spc="-1" strike="noStrike">
              <a:latin typeface="Nirmala UI Semilight"/>
            </a:endParaRPr>
          </a:p>
          <a:p>
            <a:pPr lvl="2" marL="1296000" indent="-288000">
              <a:spcBef>
                <a:spcPts val="850"/>
              </a:spcBef>
              <a:buClr>
                <a:srgbClr val="000000"/>
              </a:buClr>
              <a:buSzPct val="45000"/>
              <a:buFont typeface="Wingdings" charset="2"/>
              <a:buChar char=""/>
            </a:pPr>
            <a:r>
              <a:rPr b="0" lang="en-CA" sz="1400" spc="-1" strike="noStrike">
                <a:latin typeface="Nirmala UI Semilight"/>
              </a:rPr>
              <a:t>Processes are stateless and horizontally scale-able</a:t>
            </a:r>
            <a:endParaRPr b="0" lang="en-CA" sz="1400" spc="-1" strike="noStrike">
              <a:latin typeface="Nirmala UI Semilight"/>
            </a:endParaRPr>
          </a:p>
          <a:p>
            <a:pPr lvl="2" marL="1296000" indent="-288000">
              <a:spcBef>
                <a:spcPts val="850"/>
              </a:spcBef>
              <a:buClr>
                <a:srgbClr val="000000"/>
              </a:buClr>
              <a:buSzPct val="45000"/>
              <a:buFont typeface="Wingdings" charset="2"/>
              <a:buChar char=""/>
            </a:pPr>
            <a:r>
              <a:rPr b="0" lang="en-CA" sz="1400" spc="-1" strike="noStrike">
                <a:latin typeface="Nirmala UI Semilight"/>
              </a:rPr>
              <a:t>The main challenge: how do you orchestrate the flow of messages?</a:t>
            </a:r>
            <a:endParaRPr b="0" lang="en-CA" sz="1400" spc="-1" strike="noStrike">
              <a:latin typeface="Nirmala UI Semilight"/>
            </a:endParaRPr>
          </a:p>
        </p:txBody>
      </p:sp>
      <p:sp>
        <p:nvSpPr>
          <p:cNvPr id="4" name="PlaceHolder 3"/>
          <p:cNvSpPr>
            <a:spLocks noGrp="1"/>
          </p:cNvSpPr>
          <p:nvPr>
            <p:ph type="ftr" idx="11"/>
          </p:nvPr>
        </p:nvSpPr>
        <p:spPr/>
        <p:txBody>
          <a:bodyPr/>
          <a:p>
            <a:r>
              <a:t>© 2025 Innovation In Software Corporation</a:t>
            </a:r>
          </a:p>
        </p:txBody>
      </p:sp>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4" name="PlaceHolder 1"/>
          <p:cNvSpPr>
            <a:spLocks noGrp="1"/>
          </p:cNvSpPr>
          <p:nvPr>
            <p:ph type="title"/>
          </p:nvPr>
        </p:nvSpPr>
        <p:spPr>
          <a:xfrm>
            <a:off x="599760" y="-116280"/>
            <a:ext cx="11118960" cy="1247400"/>
          </a:xfrm>
          <a:prstGeom prst="rect">
            <a:avLst/>
          </a:prstGeom>
          <a:noFill/>
          <a:ln w="0">
            <a:noFill/>
          </a:ln>
        </p:spPr>
        <p:txBody>
          <a:bodyPr lIns="0" rIns="0" tIns="0" bIns="0" anchor="ctr">
            <a:noAutofit/>
          </a:bodyPr>
          <a:p>
            <a:r>
              <a:rPr b="0" lang="en-CA" sz="3600" spc="-1" strike="noStrike" cap="all">
                <a:solidFill>
                  <a:srgbClr val="bf0041"/>
                </a:solidFill>
                <a:latin typeface="Leelawadee UI Semilight"/>
              </a:rPr>
              <a:t>Processing a Request</a:t>
            </a:r>
            <a:endParaRPr b="0" lang="en-CA" sz="3600" spc="-1" strike="noStrike" cap="all">
              <a:solidFill>
                <a:srgbClr val="bf0041"/>
              </a:solidFill>
              <a:latin typeface="Leelawadee UI Semilight"/>
            </a:endParaRPr>
          </a:p>
        </p:txBody>
      </p:sp>
      <p:pic>
        <p:nvPicPr>
          <p:cNvPr id="415" name="" descr=""/>
          <p:cNvPicPr/>
          <p:nvPr/>
        </p:nvPicPr>
        <p:blipFill>
          <a:blip r:embed="rId1"/>
          <a:stretch/>
        </p:blipFill>
        <p:spPr>
          <a:xfrm>
            <a:off x="900000" y="1146600"/>
            <a:ext cx="9321120" cy="4614120"/>
          </a:xfrm>
          <a:prstGeom prst="rect">
            <a:avLst/>
          </a:prstGeom>
          <a:ln w="0">
            <a:noFill/>
          </a:ln>
        </p:spPr>
      </p:pic>
      <p:sp>
        <p:nvSpPr>
          <p:cNvPr id="3" name="PlaceHolder 2"/>
          <p:cNvSpPr>
            <a:spLocks noGrp="1"/>
          </p:cNvSpPr>
          <p:nvPr>
            <p:ph type="ftr" idx="11"/>
          </p:nvPr>
        </p:nvSpPr>
        <p:spPr/>
        <p:txBody>
          <a:bodyPr/>
          <a:p>
            <a:r>
              <a:t>© 2025 Innovation In Software Corporation</a:t>
            </a:r>
          </a:p>
        </p:txBody>
      </p:sp>
    </p:spTree>
  </p:cSld>
  <mc:AlternateContent>
    <mc:Choice Requires="p14">
      <p:transition spd="slow" p14:dur="2000"/>
    </mc:Choice>
    <mc:Fallback>
      <p:transition spd="slow"/>
    </mc:Fallback>
  </mc:AlternateContent>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6" name="PlaceHolder 1"/>
          <p:cNvSpPr>
            <a:spLocks noGrp="1"/>
          </p:cNvSpPr>
          <p:nvPr>
            <p:ph type="title"/>
          </p:nvPr>
        </p:nvSpPr>
        <p:spPr>
          <a:xfrm>
            <a:off x="599760" y="-116280"/>
            <a:ext cx="11118960" cy="1247400"/>
          </a:xfrm>
          <a:prstGeom prst="rect">
            <a:avLst/>
          </a:prstGeom>
          <a:noFill/>
          <a:ln w="0">
            <a:noFill/>
          </a:ln>
        </p:spPr>
        <p:txBody>
          <a:bodyPr lIns="0" rIns="0" tIns="0" bIns="0" anchor="ctr">
            <a:noAutofit/>
          </a:bodyPr>
          <a:p>
            <a:r>
              <a:rPr b="0" lang="en-CA" sz="3600" spc="-1" strike="noStrike" cap="all">
                <a:solidFill>
                  <a:srgbClr val="bf0041"/>
                </a:solidFill>
                <a:latin typeface="Leelawadee UI Semilight"/>
              </a:rPr>
              <a:t>The Operations Challenge</a:t>
            </a:r>
            <a:endParaRPr b="0" lang="en-CA" sz="3600" spc="-1" strike="noStrike" cap="all">
              <a:solidFill>
                <a:srgbClr val="bf0041"/>
              </a:solidFill>
              <a:latin typeface="Leelawadee UI Semilight"/>
            </a:endParaRPr>
          </a:p>
        </p:txBody>
      </p:sp>
      <p:sp>
        <p:nvSpPr>
          <p:cNvPr id="417" name="PlaceHolder 2"/>
          <p:cNvSpPr>
            <a:spLocks noGrp="1"/>
          </p:cNvSpPr>
          <p:nvPr>
            <p:ph/>
          </p:nvPr>
        </p:nvSpPr>
        <p:spPr>
          <a:xfrm>
            <a:off x="424800" y="1051200"/>
            <a:ext cx="10994400" cy="5050800"/>
          </a:xfrm>
          <a:prstGeom prst="rect">
            <a:avLst/>
          </a:prstGeom>
          <a:noFill/>
          <a:ln w="0">
            <a:noFill/>
          </a:ln>
        </p:spPr>
        <p:txBody>
          <a:bodyPr lIns="0" rIns="0" tIns="0" bIns="0" anchor="t">
            <a:normAutofit/>
          </a:bodyPr>
          <a:p>
            <a:pPr marL="432000" indent="-324000">
              <a:spcBef>
                <a:spcPts val="1134"/>
              </a:spcBef>
              <a:buClr>
                <a:srgbClr val="000000"/>
              </a:buClr>
              <a:buSzPct val="45000"/>
              <a:buFont typeface="Wingdings" charset="2"/>
              <a:buChar char=""/>
            </a:pPr>
            <a:r>
              <a:rPr b="0" lang="en-CA" sz="2400" spc="-1" strike="noStrike">
                <a:latin typeface="Nirmala UI Semilight"/>
              </a:rPr>
              <a:t>Processes are usually deployed in Docker or similar containers</a:t>
            </a:r>
            <a:endParaRPr b="0" lang="en-CA" sz="2400" spc="-1" strike="noStrike">
              <a:latin typeface="Nirmala UI Semilight"/>
            </a:endParaRPr>
          </a:p>
          <a:p>
            <a:pPr lvl="1" marL="864000" indent="-324000">
              <a:spcBef>
                <a:spcPts val="567"/>
              </a:spcBef>
              <a:buClr>
                <a:srgbClr val="000000"/>
              </a:buClr>
              <a:buSzPct val="45000"/>
              <a:buFont typeface="Wingdings" charset="2"/>
              <a:buChar char=""/>
            </a:pPr>
            <a:r>
              <a:rPr b="0" lang="en-CA" sz="1800" spc="-1" strike="noStrike">
                <a:latin typeface="Nirmala UI Semilight"/>
              </a:rPr>
              <a:t>But we have to solve:</a:t>
            </a:r>
            <a:endParaRPr b="0" lang="en-CA" sz="1800" spc="-1" strike="noStrike">
              <a:latin typeface="Nirmala UI Semilight"/>
            </a:endParaRPr>
          </a:p>
          <a:p>
            <a:pPr lvl="2" marL="1296000" indent="-288000">
              <a:spcBef>
                <a:spcPts val="850"/>
              </a:spcBef>
              <a:buClr>
                <a:srgbClr val="000000"/>
              </a:buClr>
              <a:buSzPct val="45000"/>
              <a:buFont typeface="Wingdings" charset="2"/>
              <a:buChar char=""/>
            </a:pPr>
            <a:r>
              <a:rPr b="0" lang="en-CA" sz="1400" spc="-1" strike="noStrike">
                <a:latin typeface="Nirmala UI Semilight"/>
              </a:rPr>
              <a:t>Coordinating the activity of possibly thousands of containers that need to work together</a:t>
            </a:r>
            <a:endParaRPr b="0" lang="en-CA" sz="1400" spc="-1" strike="noStrike">
              <a:latin typeface="Nirmala UI Semilight"/>
            </a:endParaRPr>
          </a:p>
          <a:p>
            <a:pPr lvl="2" marL="1296000" indent="-288000">
              <a:spcBef>
                <a:spcPts val="850"/>
              </a:spcBef>
              <a:buClr>
                <a:srgbClr val="000000"/>
              </a:buClr>
              <a:buSzPct val="45000"/>
              <a:buFont typeface="Wingdings" charset="2"/>
              <a:buChar char=""/>
            </a:pPr>
            <a:r>
              <a:rPr b="0" lang="en-CA" sz="1400" spc="-1" strike="noStrike">
                <a:latin typeface="Nirmala UI Semilight"/>
              </a:rPr>
              <a:t>Creating and maintaining connections between containers</a:t>
            </a:r>
            <a:endParaRPr b="0" lang="en-CA" sz="1400" spc="-1" strike="noStrike">
              <a:latin typeface="Nirmala UI Semilight"/>
            </a:endParaRPr>
          </a:p>
          <a:p>
            <a:pPr lvl="2" marL="1296000" indent="-288000">
              <a:spcBef>
                <a:spcPts val="850"/>
              </a:spcBef>
              <a:buClr>
                <a:srgbClr val="000000"/>
              </a:buClr>
              <a:buSzPct val="45000"/>
              <a:buFont typeface="Wingdings" charset="2"/>
              <a:buChar char=""/>
            </a:pPr>
            <a:r>
              <a:rPr b="0" lang="en-CA" sz="1400" spc="-1" strike="noStrike">
                <a:latin typeface="Nirmala UI Semilight"/>
              </a:rPr>
              <a:t>Ensure the whole system operates well enough to meet Service Level Agreements (SLAs)</a:t>
            </a:r>
            <a:endParaRPr b="0" lang="en-CA" sz="1400" spc="-1" strike="noStrike">
              <a:latin typeface="Nirmala UI Semilight"/>
            </a:endParaRPr>
          </a:p>
          <a:p>
            <a:pPr lvl="1" marL="864000" indent="-324000">
              <a:spcBef>
                <a:spcPts val="567"/>
              </a:spcBef>
              <a:buClr>
                <a:srgbClr val="000000"/>
              </a:buClr>
              <a:buSzPct val="45000"/>
              <a:buFont typeface="Wingdings" charset="2"/>
              <a:buChar char=""/>
            </a:pPr>
            <a:r>
              <a:rPr b="0" lang="en-CA" sz="1800" spc="-1" strike="noStrike">
                <a:latin typeface="Nirmala UI Semilight"/>
              </a:rPr>
              <a:t>We need to deal with non-functional requirements</a:t>
            </a:r>
            <a:endParaRPr b="0" lang="en-CA" sz="1800" spc="-1" strike="noStrike">
              <a:latin typeface="Nirmala UI Semilight"/>
            </a:endParaRPr>
          </a:p>
          <a:p>
            <a:pPr lvl="2" marL="1296000" indent="-288000">
              <a:spcBef>
                <a:spcPts val="850"/>
              </a:spcBef>
              <a:buClr>
                <a:srgbClr val="000000"/>
              </a:buClr>
              <a:buSzPct val="45000"/>
              <a:buFont typeface="Wingdings" charset="2"/>
              <a:buChar char=""/>
            </a:pPr>
            <a:r>
              <a:rPr b="0" lang="en-CA" sz="1400" spc="-1" strike="noStrike">
                <a:latin typeface="Nirmala UI Semilight"/>
              </a:rPr>
              <a:t>Loading, throughput, stress, response times</a:t>
            </a:r>
            <a:endParaRPr b="0" lang="en-CA" sz="1400" spc="-1" strike="noStrike">
              <a:latin typeface="Nirmala UI Semilight"/>
            </a:endParaRPr>
          </a:p>
          <a:p>
            <a:pPr lvl="2" marL="1296000" indent="-288000">
              <a:spcBef>
                <a:spcPts val="850"/>
              </a:spcBef>
              <a:buClr>
                <a:srgbClr val="000000"/>
              </a:buClr>
              <a:buSzPct val="45000"/>
              <a:buFont typeface="Wingdings" charset="2"/>
              <a:buChar char=""/>
            </a:pPr>
            <a:r>
              <a:rPr b="0" lang="en-CA" sz="1400" spc="-1" strike="noStrike">
                <a:latin typeface="Nirmala UI Semilight"/>
              </a:rPr>
              <a:t>Disaster recovery</a:t>
            </a:r>
            <a:endParaRPr b="0" lang="en-CA" sz="1400" spc="-1" strike="noStrike">
              <a:latin typeface="Nirmala UI Semilight"/>
            </a:endParaRPr>
          </a:p>
          <a:p>
            <a:pPr lvl="2" marL="1296000" indent="-288000">
              <a:spcBef>
                <a:spcPts val="850"/>
              </a:spcBef>
              <a:buClr>
                <a:srgbClr val="000000"/>
              </a:buClr>
              <a:buSzPct val="45000"/>
              <a:buFont typeface="Wingdings" charset="2"/>
              <a:buChar char=""/>
            </a:pPr>
            <a:r>
              <a:rPr b="0" lang="en-CA" sz="1400" spc="-1" strike="noStrike">
                <a:latin typeface="Nirmala UI Semilight"/>
              </a:rPr>
              <a:t>Security</a:t>
            </a:r>
            <a:endParaRPr b="0" lang="en-CA" sz="1400" spc="-1" strike="noStrike">
              <a:latin typeface="Nirmala UI Semilight"/>
            </a:endParaRPr>
          </a:p>
          <a:p>
            <a:pPr lvl="1" marL="864000" indent="-324000">
              <a:spcBef>
                <a:spcPts val="567"/>
              </a:spcBef>
              <a:buClr>
                <a:srgbClr val="000000"/>
              </a:buClr>
              <a:buSzPct val="45000"/>
              <a:buFont typeface="Wingdings" charset="2"/>
              <a:buChar char=""/>
            </a:pPr>
            <a:r>
              <a:rPr b="0" lang="en-CA" sz="1800" spc="-1" strike="noStrike">
                <a:latin typeface="Nirmala UI Semilight"/>
              </a:rPr>
              <a:t>The lack of an effective way to do this was a major historical impediment to the deployment of microservice based applications</a:t>
            </a:r>
            <a:endParaRPr b="0" lang="en-CA" sz="1800" spc="-1" strike="noStrike">
              <a:latin typeface="Nirmala UI Semilight"/>
            </a:endParaRPr>
          </a:p>
        </p:txBody>
      </p:sp>
      <p:sp>
        <p:nvSpPr>
          <p:cNvPr id="4" name="PlaceHolder 3"/>
          <p:cNvSpPr>
            <a:spLocks noGrp="1"/>
          </p:cNvSpPr>
          <p:nvPr>
            <p:ph type="ftr" idx="11"/>
          </p:nvPr>
        </p:nvSpPr>
        <p:spPr/>
        <p:txBody>
          <a:bodyPr/>
          <a:p>
            <a:r>
              <a:t>© 2025 Innovation In Software Corporation</a:t>
            </a:r>
          </a:p>
        </p:txBody>
      </p:sp>
    </p:spTree>
  </p:cSld>
  <mc:AlternateContent>
    <mc:Choice Requires="p14">
      <p:transition spd="slow" p14:dur="2000"/>
    </mc:Choice>
    <mc:Fallback>
      <p:transition spd="slow"/>
    </mc:Fallback>
  </mc:AlternateContent>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8" name="PlaceHolder 1"/>
          <p:cNvSpPr>
            <a:spLocks noGrp="1"/>
          </p:cNvSpPr>
          <p:nvPr>
            <p:ph type="title"/>
          </p:nvPr>
        </p:nvSpPr>
        <p:spPr>
          <a:xfrm>
            <a:off x="599760" y="-116280"/>
            <a:ext cx="11118960" cy="1247400"/>
          </a:xfrm>
          <a:prstGeom prst="rect">
            <a:avLst/>
          </a:prstGeom>
          <a:noFill/>
          <a:ln w="0">
            <a:noFill/>
          </a:ln>
        </p:spPr>
        <p:txBody>
          <a:bodyPr lIns="0" rIns="0" tIns="0" bIns="0" anchor="ctr">
            <a:noAutofit/>
          </a:bodyPr>
          <a:p>
            <a:r>
              <a:rPr b="0" lang="en-CA" sz="3600" spc="-1" strike="noStrike" cap="all">
                <a:solidFill>
                  <a:srgbClr val="bf0041"/>
                </a:solidFill>
                <a:latin typeface="Leelawadee UI Semilight"/>
              </a:rPr>
              <a:t>Kubernetes</a:t>
            </a:r>
            <a:endParaRPr b="0" lang="en-CA" sz="3600" spc="-1" strike="noStrike" cap="all">
              <a:solidFill>
                <a:srgbClr val="bf0041"/>
              </a:solidFill>
              <a:latin typeface="Leelawadee UI Semilight"/>
            </a:endParaRPr>
          </a:p>
        </p:txBody>
      </p:sp>
      <p:sp>
        <p:nvSpPr>
          <p:cNvPr id="419" name="PlaceHolder 2"/>
          <p:cNvSpPr>
            <a:spLocks noGrp="1"/>
          </p:cNvSpPr>
          <p:nvPr>
            <p:ph/>
          </p:nvPr>
        </p:nvSpPr>
        <p:spPr>
          <a:xfrm>
            <a:off x="424800" y="1051200"/>
            <a:ext cx="10994400" cy="5050800"/>
          </a:xfrm>
          <a:prstGeom prst="rect">
            <a:avLst/>
          </a:prstGeom>
          <a:noFill/>
          <a:ln w="0">
            <a:noFill/>
          </a:ln>
        </p:spPr>
        <p:txBody>
          <a:bodyPr lIns="0" rIns="0" tIns="0" bIns="0" anchor="t">
            <a:normAutofit/>
          </a:bodyPr>
          <a:p>
            <a:pPr marL="432000" indent="-324000">
              <a:spcBef>
                <a:spcPts val="1134"/>
              </a:spcBef>
              <a:buClr>
                <a:srgbClr val="000000"/>
              </a:buClr>
              <a:buSzPct val="45000"/>
              <a:buFont typeface="Wingdings" charset="2"/>
              <a:buChar char=""/>
            </a:pPr>
            <a:r>
              <a:rPr b="0" lang="en-CA" sz="2400" spc="-1" strike="noStrike">
                <a:latin typeface="Nirmala UI Semilight"/>
              </a:rPr>
              <a:t>Kubernetes is a container orchestration manager</a:t>
            </a:r>
            <a:endParaRPr b="0" lang="en-CA" sz="2400" spc="-1" strike="noStrike">
              <a:latin typeface="Nirmala UI Semilight"/>
            </a:endParaRPr>
          </a:p>
          <a:p>
            <a:pPr lvl="1" marL="864000" indent="-324000">
              <a:spcBef>
                <a:spcPts val="567"/>
              </a:spcBef>
              <a:buClr>
                <a:srgbClr val="000000"/>
              </a:buClr>
              <a:buSzPct val="45000"/>
              <a:buFont typeface="Wingdings" charset="2"/>
              <a:buChar char=""/>
            </a:pPr>
            <a:r>
              <a:rPr b="0" lang="en-CA" sz="1800" spc="-1" strike="noStrike">
                <a:latin typeface="Nirmala UI Semilight"/>
              </a:rPr>
              <a:t>Not the only manager</a:t>
            </a:r>
            <a:endParaRPr b="0" lang="en-CA" sz="1800" spc="-1" strike="noStrike">
              <a:latin typeface="Nirmala UI Semilight"/>
            </a:endParaRPr>
          </a:p>
          <a:p>
            <a:pPr lvl="1" marL="864000" indent="-324000">
              <a:spcBef>
                <a:spcPts val="567"/>
              </a:spcBef>
              <a:buClr>
                <a:srgbClr val="000000"/>
              </a:buClr>
              <a:buSzPct val="45000"/>
              <a:buFont typeface="Wingdings" charset="2"/>
              <a:buChar char=""/>
            </a:pPr>
            <a:r>
              <a:rPr b="0" lang="en-CA" sz="1800" spc="-1" strike="noStrike">
                <a:latin typeface="Nirmala UI Semilight"/>
              </a:rPr>
              <a:t>Docker Swarm does the same</a:t>
            </a:r>
            <a:endParaRPr b="0" lang="en-CA" sz="1800" spc="-1" strike="noStrike">
              <a:latin typeface="Nirmala UI Semilight"/>
            </a:endParaRPr>
          </a:p>
          <a:p>
            <a:pPr lvl="1" marL="864000" indent="-324000">
              <a:spcBef>
                <a:spcPts val="567"/>
              </a:spcBef>
              <a:buClr>
                <a:srgbClr val="000000"/>
              </a:buClr>
              <a:buSzPct val="45000"/>
              <a:buFont typeface="Wingdings" charset="2"/>
              <a:buChar char=""/>
            </a:pPr>
            <a:r>
              <a:rPr b="0" lang="en-CA" sz="1800" spc="-1" strike="noStrike">
                <a:latin typeface="Nirmala UI Semilight"/>
              </a:rPr>
              <a:t>Kubernetes is “industrial strength”</a:t>
            </a:r>
            <a:endParaRPr b="0" lang="en-CA" sz="1800" spc="-1" strike="noStrike">
              <a:latin typeface="Nirmala UI Semilight"/>
            </a:endParaRPr>
          </a:p>
          <a:p>
            <a:pPr marL="432000" indent="-324000">
              <a:spcBef>
                <a:spcPts val="1134"/>
              </a:spcBef>
              <a:buClr>
                <a:srgbClr val="000000"/>
              </a:buClr>
              <a:buSzPct val="45000"/>
              <a:buFont typeface="Wingdings" charset="2"/>
              <a:buChar char=""/>
            </a:pPr>
            <a:r>
              <a:rPr b="0" lang="en-CA" sz="2400" spc="-1" strike="noStrike">
                <a:latin typeface="Nirmala UI Semilight"/>
              </a:rPr>
              <a:t>Orchestration:</a:t>
            </a:r>
            <a:endParaRPr b="0" lang="en-CA" sz="2400" spc="-1" strike="noStrike">
              <a:latin typeface="Nirmala UI Semilight"/>
            </a:endParaRPr>
          </a:p>
          <a:p>
            <a:pPr lvl="1" marL="864000" indent="-324000">
              <a:spcBef>
                <a:spcPts val="567"/>
              </a:spcBef>
              <a:buClr>
                <a:srgbClr val="000000"/>
              </a:buClr>
              <a:buSzPct val="45000"/>
              <a:buFont typeface="Wingdings" charset="2"/>
              <a:buChar char=""/>
            </a:pPr>
            <a:r>
              <a:rPr b="0" lang="en-CA" sz="1800" spc="-1" strike="noStrike">
                <a:latin typeface="Nirmala UI Semilight"/>
              </a:rPr>
              <a:t>Manages “clusters” of containers</a:t>
            </a:r>
            <a:endParaRPr b="0" lang="en-CA" sz="1800" spc="-1" strike="noStrike">
              <a:latin typeface="Nirmala UI Semilight"/>
            </a:endParaRPr>
          </a:p>
          <a:p>
            <a:pPr lvl="1" marL="864000" indent="-324000">
              <a:spcBef>
                <a:spcPts val="567"/>
              </a:spcBef>
              <a:buClr>
                <a:srgbClr val="000000"/>
              </a:buClr>
              <a:buSzPct val="45000"/>
              <a:buFont typeface="Wingdings" charset="2"/>
              <a:buChar char=""/>
            </a:pPr>
            <a:r>
              <a:rPr b="0" lang="en-CA" sz="1800" spc="-1" strike="noStrike">
                <a:latin typeface="Nirmala UI Semilight"/>
              </a:rPr>
              <a:t>Provides service discovery</a:t>
            </a:r>
            <a:endParaRPr b="0" lang="en-CA" sz="1800" spc="-1" strike="noStrike">
              <a:latin typeface="Nirmala UI Semilight"/>
            </a:endParaRPr>
          </a:p>
          <a:p>
            <a:pPr lvl="1" marL="864000" indent="-324000">
              <a:spcBef>
                <a:spcPts val="567"/>
              </a:spcBef>
              <a:buClr>
                <a:srgbClr val="000000"/>
              </a:buClr>
              <a:buSzPct val="45000"/>
              <a:buFont typeface="Wingdings" charset="2"/>
              <a:buChar char=""/>
            </a:pPr>
            <a:r>
              <a:rPr b="0" lang="en-CA" sz="1800" spc="-1" strike="noStrike">
                <a:latin typeface="Nirmala UI Semilight"/>
              </a:rPr>
              <a:t>Manages scaling and failover</a:t>
            </a:r>
            <a:endParaRPr b="0" lang="en-CA" sz="1800" spc="-1" strike="noStrike">
              <a:latin typeface="Nirmala UI Semilight"/>
            </a:endParaRPr>
          </a:p>
          <a:p>
            <a:pPr lvl="1" marL="864000" indent="-324000">
              <a:spcBef>
                <a:spcPts val="567"/>
              </a:spcBef>
              <a:buClr>
                <a:srgbClr val="000000"/>
              </a:buClr>
              <a:buSzPct val="45000"/>
              <a:buFont typeface="Wingdings" charset="2"/>
              <a:buChar char=""/>
            </a:pPr>
            <a:r>
              <a:rPr b="0" lang="en-CA" sz="1800" spc="-1" strike="noStrike">
                <a:latin typeface="Nirmala UI Semilight"/>
              </a:rPr>
              <a:t>Works at the Ops level</a:t>
            </a:r>
            <a:endParaRPr b="0" lang="en-CA" sz="1800" spc="-1" strike="noStrike">
              <a:latin typeface="Nirmala UI Semilight"/>
            </a:endParaRPr>
          </a:p>
          <a:p>
            <a:pPr lvl="1" marL="864000" indent="-324000">
              <a:spcBef>
                <a:spcPts val="567"/>
              </a:spcBef>
              <a:buClr>
                <a:srgbClr val="000000"/>
              </a:buClr>
              <a:buSzPct val="45000"/>
              <a:buFont typeface="Wingdings" charset="2"/>
              <a:buChar char=""/>
            </a:pPr>
            <a:r>
              <a:rPr b="0" lang="en-CA" sz="1800" spc="-1" strike="noStrike">
                <a:latin typeface="Nirmala UI Semilight"/>
              </a:rPr>
              <a:t>Infrastructure as Code</a:t>
            </a:r>
            <a:endParaRPr b="0" lang="en-CA" sz="1800" spc="-1" strike="noStrike">
              <a:latin typeface="Nirmala UI Semilight"/>
            </a:endParaRPr>
          </a:p>
        </p:txBody>
      </p:sp>
      <p:pic>
        <p:nvPicPr>
          <p:cNvPr id="420" name="Content Placeholder 4" descr="Logo, icon&#10;&#10;Description automatically generated"/>
          <p:cNvPicPr/>
          <p:nvPr/>
        </p:nvPicPr>
        <p:blipFill>
          <a:blip r:embed="rId1"/>
          <a:stretch/>
        </p:blipFill>
        <p:spPr>
          <a:xfrm>
            <a:off x="6841080" y="2899440"/>
            <a:ext cx="3858840" cy="1961640"/>
          </a:xfrm>
          <a:prstGeom prst="rect">
            <a:avLst/>
          </a:prstGeom>
          <a:ln w="0">
            <a:noFill/>
          </a:ln>
        </p:spPr>
      </p:pic>
      <p:sp>
        <p:nvSpPr>
          <p:cNvPr id="4" name="PlaceHolder 3"/>
          <p:cNvSpPr>
            <a:spLocks noGrp="1"/>
          </p:cNvSpPr>
          <p:nvPr>
            <p:ph type="ftr" idx="11"/>
          </p:nvPr>
        </p:nvSpPr>
        <p:spPr/>
        <p:txBody>
          <a:bodyPr/>
          <a:p>
            <a:r>
              <a:t>© 2025 Innovation In Software Corporation</a:t>
            </a:r>
          </a:p>
        </p:txBody>
      </p:sp>
    </p:spTree>
  </p:cSld>
  <mc:AlternateContent>
    <mc:Choice Requires="p14">
      <p:transition spd="slow" p14:dur="2000"/>
    </mc:Choice>
    <mc:Fallback>
      <p:transition spd="slow"/>
    </mc:Fallback>
  </mc:AlternateContent>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1" name="PlaceHolder 1"/>
          <p:cNvSpPr>
            <a:spLocks noGrp="1"/>
          </p:cNvSpPr>
          <p:nvPr>
            <p:ph type="title"/>
          </p:nvPr>
        </p:nvSpPr>
        <p:spPr>
          <a:xfrm>
            <a:off x="599760" y="-116280"/>
            <a:ext cx="11118960" cy="1247400"/>
          </a:xfrm>
          <a:prstGeom prst="rect">
            <a:avLst/>
          </a:prstGeom>
          <a:noFill/>
          <a:ln w="0">
            <a:noFill/>
          </a:ln>
        </p:spPr>
        <p:txBody>
          <a:bodyPr lIns="0" rIns="0" tIns="0" bIns="0" anchor="ctr">
            <a:noAutofit/>
          </a:bodyPr>
          <a:p>
            <a:r>
              <a:rPr b="0" lang="en-CA" sz="3600" spc="-1" strike="noStrike" cap="all">
                <a:solidFill>
                  <a:srgbClr val="bf0041"/>
                </a:solidFill>
                <a:latin typeface="Leelawadee UI Semilight"/>
              </a:rPr>
              <a:t>Kubernetes Architecture</a:t>
            </a:r>
            <a:endParaRPr b="0" lang="en-CA" sz="3600" spc="-1" strike="noStrike" cap="all">
              <a:solidFill>
                <a:srgbClr val="bf0041"/>
              </a:solidFill>
              <a:latin typeface="Leelawadee UI Semilight"/>
            </a:endParaRPr>
          </a:p>
        </p:txBody>
      </p:sp>
      <p:sp>
        <p:nvSpPr>
          <p:cNvPr id="422" name="PlaceHolder 2"/>
          <p:cNvSpPr>
            <a:spLocks noGrp="1"/>
          </p:cNvSpPr>
          <p:nvPr>
            <p:ph/>
          </p:nvPr>
        </p:nvSpPr>
        <p:spPr>
          <a:xfrm>
            <a:off x="424800" y="1051200"/>
            <a:ext cx="10994400" cy="929160"/>
          </a:xfrm>
          <a:prstGeom prst="rect">
            <a:avLst/>
          </a:prstGeom>
          <a:noFill/>
          <a:ln w="0">
            <a:noFill/>
          </a:ln>
        </p:spPr>
        <p:txBody>
          <a:bodyPr lIns="0" rIns="0" tIns="0" bIns="0" anchor="t">
            <a:normAutofit/>
          </a:bodyPr>
          <a:p>
            <a:pPr marL="432000" indent="-324000">
              <a:spcBef>
                <a:spcPts val="1134"/>
              </a:spcBef>
              <a:buClr>
                <a:srgbClr val="000000"/>
              </a:buClr>
              <a:buSzPct val="45000"/>
              <a:buFont typeface="Wingdings" charset="2"/>
              <a:buChar char=""/>
            </a:pPr>
            <a:r>
              <a:rPr b="0" lang="en-CA" sz="2400" spc="-1" strike="noStrike">
                <a:latin typeface="Nirmala UI Semilight"/>
              </a:rPr>
              <a:t>Kubernetes nodes can be physical hosts or VM’s running a container-friendly Linux</a:t>
            </a:r>
            <a:endParaRPr b="0" lang="en-CA" sz="2400" spc="-1" strike="noStrike">
              <a:latin typeface="Nirmala UI Semilight"/>
            </a:endParaRPr>
          </a:p>
          <a:p>
            <a:pPr lvl="1" marL="864000" indent="-324000">
              <a:spcBef>
                <a:spcPts val="567"/>
              </a:spcBef>
              <a:buClr>
                <a:srgbClr val="000000"/>
              </a:buClr>
              <a:buSzPct val="45000"/>
              <a:buFont typeface="Wingdings" charset="2"/>
              <a:buChar char=""/>
            </a:pPr>
            <a:endParaRPr b="0" lang="en-CA" sz="1800" spc="-1" strike="noStrike">
              <a:latin typeface="Nirmala UI Semilight"/>
            </a:endParaRPr>
          </a:p>
        </p:txBody>
      </p:sp>
      <p:pic>
        <p:nvPicPr>
          <p:cNvPr id="423" name="" descr=""/>
          <p:cNvPicPr/>
          <p:nvPr/>
        </p:nvPicPr>
        <p:blipFill>
          <a:blip r:embed="rId1"/>
          <a:stretch/>
        </p:blipFill>
        <p:spPr>
          <a:xfrm>
            <a:off x="1275840" y="2061720"/>
            <a:ext cx="9126000" cy="3700080"/>
          </a:xfrm>
          <a:prstGeom prst="rect">
            <a:avLst/>
          </a:prstGeom>
          <a:ln w="0">
            <a:noFill/>
          </a:ln>
        </p:spPr>
      </p:pic>
      <p:sp>
        <p:nvSpPr>
          <p:cNvPr id="4" name="PlaceHolder 3"/>
          <p:cNvSpPr>
            <a:spLocks noGrp="1"/>
          </p:cNvSpPr>
          <p:nvPr>
            <p:ph type="ftr" idx="11"/>
          </p:nvPr>
        </p:nvSpPr>
        <p:spPr/>
        <p:txBody>
          <a:bodyPr/>
          <a:p>
            <a:r>
              <a:t>© 2025 Innovation In Software Corporation</a:t>
            </a:r>
          </a:p>
        </p:txBody>
      </p:sp>
    </p:spTree>
  </p:cSld>
  <mc:AlternateContent>
    <mc:Choice Requires="p14">
      <p:transition spd="slow" p14:dur="2000"/>
    </mc:Choice>
    <mc:Fallback>
      <p:transition spd="slow"/>
    </mc:Fallback>
  </mc:AlternateContent>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4" name="PlaceHolder 1"/>
          <p:cNvSpPr>
            <a:spLocks noGrp="1"/>
          </p:cNvSpPr>
          <p:nvPr>
            <p:ph type="title"/>
          </p:nvPr>
        </p:nvSpPr>
        <p:spPr>
          <a:xfrm>
            <a:off x="599760" y="-116280"/>
            <a:ext cx="11118960" cy="1247400"/>
          </a:xfrm>
          <a:prstGeom prst="rect">
            <a:avLst/>
          </a:prstGeom>
          <a:noFill/>
          <a:ln w="0">
            <a:noFill/>
          </a:ln>
        </p:spPr>
        <p:txBody>
          <a:bodyPr lIns="0" rIns="0" tIns="0" bIns="0" anchor="ctr">
            <a:noAutofit/>
          </a:bodyPr>
          <a:p>
            <a:r>
              <a:rPr b="0" lang="en-CA" sz="3600" spc="-1" strike="noStrike" cap="all">
                <a:solidFill>
                  <a:srgbClr val="bf0041"/>
                </a:solidFill>
                <a:latin typeface="Leelawadee UI Semilight"/>
              </a:rPr>
              <a:t>Kubernetes Services</a:t>
            </a:r>
            <a:endParaRPr b="0" lang="en-CA" sz="3600" spc="-1" strike="noStrike" cap="all">
              <a:solidFill>
                <a:srgbClr val="bf0041"/>
              </a:solidFill>
              <a:latin typeface="Leelawadee UI Semilight"/>
            </a:endParaRPr>
          </a:p>
        </p:txBody>
      </p:sp>
      <p:pic>
        <p:nvPicPr>
          <p:cNvPr id="425" name="" descr=""/>
          <p:cNvPicPr/>
          <p:nvPr/>
        </p:nvPicPr>
        <p:blipFill>
          <a:blip r:embed="rId1"/>
          <a:stretch/>
        </p:blipFill>
        <p:spPr>
          <a:xfrm>
            <a:off x="1800360" y="900360"/>
            <a:ext cx="8420040" cy="4736520"/>
          </a:xfrm>
          <a:prstGeom prst="rect">
            <a:avLst/>
          </a:prstGeom>
          <a:ln w="0">
            <a:noFill/>
          </a:ln>
        </p:spPr>
      </p:pic>
      <p:sp>
        <p:nvSpPr>
          <p:cNvPr id="3" name="PlaceHolder 2"/>
          <p:cNvSpPr>
            <a:spLocks noGrp="1"/>
          </p:cNvSpPr>
          <p:nvPr>
            <p:ph type="ftr" idx="11"/>
          </p:nvPr>
        </p:nvSpPr>
        <p:spPr/>
        <p:txBody>
          <a:bodyPr/>
          <a:p>
            <a:r>
              <a:t>© 2025 Innovation In Software Corporation</a:t>
            </a:r>
          </a:p>
        </p:txBody>
      </p:sp>
    </p:spTree>
  </p:cSld>
  <mc:AlternateContent>
    <mc:Choice Requires="p14">
      <p:transition spd="slow" p14:dur="2000"/>
    </mc:Choice>
    <mc:Fallback>
      <p:transition spd="slow"/>
    </mc:Fallback>
  </mc:AlternateContent>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6" name="PlaceHolder 1"/>
          <p:cNvSpPr>
            <a:spLocks noGrp="1"/>
          </p:cNvSpPr>
          <p:nvPr>
            <p:ph type="title"/>
          </p:nvPr>
        </p:nvSpPr>
        <p:spPr>
          <a:xfrm>
            <a:off x="599760" y="-116280"/>
            <a:ext cx="11118960" cy="1247400"/>
          </a:xfrm>
          <a:prstGeom prst="rect">
            <a:avLst/>
          </a:prstGeom>
          <a:noFill/>
          <a:ln w="0">
            <a:noFill/>
          </a:ln>
        </p:spPr>
        <p:txBody>
          <a:bodyPr lIns="0" rIns="0" tIns="0" bIns="0" anchor="ctr">
            <a:noAutofit/>
          </a:bodyPr>
          <a:p>
            <a:r>
              <a:rPr b="0" lang="en-CA" sz="3600" spc="-1" strike="noStrike" cap="all">
                <a:solidFill>
                  <a:srgbClr val="bf0041"/>
                </a:solidFill>
                <a:latin typeface="Leelawadee UI Semilight"/>
              </a:rPr>
              <a:t>Common Deployment</a:t>
            </a:r>
            <a:endParaRPr b="0" lang="en-CA" sz="3600" spc="-1" strike="noStrike" cap="all">
              <a:solidFill>
                <a:srgbClr val="bf0041"/>
              </a:solidFill>
              <a:latin typeface="Leelawadee UI Semilight"/>
            </a:endParaRPr>
          </a:p>
        </p:txBody>
      </p:sp>
      <p:sp>
        <p:nvSpPr>
          <p:cNvPr id="427" name="PlaceHolder 2"/>
          <p:cNvSpPr>
            <a:spLocks noGrp="1"/>
          </p:cNvSpPr>
          <p:nvPr>
            <p:ph/>
          </p:nvPr>
        </p:nvSpPr>
        <p:spPr>
          <a:xfrm>
            <a:off x="424800" y="1051200"/>
            <a:ext cx="10994400" cy="5050800"/>
          </a:xfrm>
          <a:prstGeom prst="rect">
            <a:avLst/>
          </a:prstGeom>
          <a:noFill/>
          <a:ln w="0">
            <a:noFill/>
          </a:ln>
        </p:spPr>
        <p:txBody>
          <a:bodyPr lIns="0" rIns="0" tIns="0" bIns="0" anchor="t">
            <a:normAutofit/>
          </a:bodyPr>
          <a:p>
            <a:pPr marL="432000" indent="-324000">
              <a:spcBef>
                <a:spcPts val="1134"/>
              </a:spcBef>
              <a:buClr>
                <a:srgbClr val="000000"/>
              </a:buClr>
              <a:buSzPct val="45000"/>
              <a:buFont typeface="Wingdings" charset="2"/>
              <a:buChar char=""/>
            </a:pPr>
            <a:r>
              <a:rPr b="0" lang="en-CA" sz="2400" spc="-1" strike="noStrike">
                <a:latin typeface="Nirmala UI Semilight"/>
              </a:rPr>
              <a:t>Modern microservices that are request based tend to use a common set of tools</a:t>
            </a:r>
            <a:endParaRPr b="0" lang="en-CA" sz="2400" spc="-1" strike="noStrike">
              <a:latin typeface="Nirmala UI Semilight"/>
            </a:endParaRPr>
          </a:p>
          <a:p>
            <a:pPr lvl="1" marL="864000" indent="-324000">
              <a:spcBef>
                <a:spcPts val="567"/>
              </a:spcBef>
              <a:buClr>
                <a:srgbClr val="000000"/>
              </a:buClr>
              <a:buSzPct val="45000"/>
              <a:buFont typeface="Wingdings" charset="2"/>
              <a:buChar char=""/>
            </a:pPr>
            <a:r>
              <a:rPr b="0" i="1" lang="en-CA" sz="1800" spc="-1" strike="noStrike">
                <a:latin typeface="Nirmala UI Semilight"/>
              </a:rPr>
              <a:t>Containers</a:t>
            </a:r>
            <a:endParaRPr b="0" lang="en-CA" sz="1800" spc="-1" strike="noStrike">
              <a:latin typeface="Nirmala UI Semilight"/>
            </a:endParaRPr>
          </a:p>
          <a:p>
            <a:pPr lvl="2" marL="1296000" indent="-288000">
              <a:spcBef>
                <a:spcPts val="850"/>
              </a:spcBef>
              <a:buClr>
                <a:srgbClr val="000000"/>
              </a:buClr>
              <a:buSzPct val="45000"/>
              <a:buFont typeface="Wingdings" charset="2"/>
              <a:buChar char=""/>
            </a:pPr>
            <a:r>
              <a:rPr b="0" lang="en-CA" sz="1400" spc="-1" strike="noStrike">
                <a:latin typeface="Nirmala UI Semilight"/>
              </a:rPr>
              <a:t>Small, self contained units of functionality</a:t>
            </a:r>
            <a:endParaRPr b="0" lang="en-CA" sz="1400" spc="-1" strike="noStrike">
              <a:latin typeface="Nirmala UI Semilight"/>
            </a:endParaRPr>
          </a:p>
          <a:p>
            <a:pPr lvl="2" marL="1296000" indent="-288000">
              <a:spcBef>
                <a:spcPts val="850"/>
              </a:spcBef>
              <a:buClr>
                <a:srgbClr val="000000"/>
              </a:buClr>
              <a:buSzPct val="45000"/>
              <a:buFont typeface="Wingdings" charset="2"/>
              <a:buChar char=""/>
            </a:pPr>
            <a:r>
              <a:rPr b="0" lang="en-CA" sz="1400" spc="-1" strike="noStrike">
                <a:latin typeface="Nirmala UI Semilight"/>
              </a:rPr>
              <a:t>Designed to follow all the good design principles: cohesive, supple, etc</a:t>
            </a:r>
            <a:endParaRPr b="0" lang="en-CA" sz="1400" spc="-1" strike="noStrike">
              <a:latin typeface="Nirmala UI Semilight"/>
            </a:endParaRPr>
          </a:p>
          <a:p>
            <a:pPr lvl="2" marL="1296000" indent="-288000">
              <a:spcBef>
                <a:spcPts val="850"/>
              </a:spcBef>
              <a:buClr>
                <a:srgbClr val="000000"/>
              </a:buClr>
              <a:buSzPct val="45000"/>
              <a:buFont typeface="Wingdings" charset="2"/>
              <a:buChar char=""/>
            </a:pPr>
            <a:r>
              <a:rPr b="0" lang="en-CA" sz="1400" spc="-1" strike="noStrike">
                <a:latin typeface="Nirmala UI Semilight"/>
              </a:rPr>
              <a:t>Dynamically horizontally scalable </a:t>
            </a:r>
            <a:endParaRPr b="0" lang="en-CA" sz="1400" spc="-1" strike="noStrike">
              <a:latin typeface="Nirmala UI Semilight"/>
            </a:endParaRPr>
          </a:p>
          <a:p>
            <a:pPr lvl="1" marL="864000" indent="-324000">
              <a:spcBef>
                <a:spcPts val="567"/>
              </a:spcBef>
              <a:buClr>
                <a:srgbClr val="000000"/>
              </a:buClr>
              <a:buSzPct val="45000"/>
              <a:buFont typeface="Wingdings" charset="2"/>
              <a:buChar char=""/>
            </a:pPr>
            <a:r>
              <a:rPr b="0" i="1" lang="en-CA" sz="1800" spc="-1" strike="noStrike">
                <a:latin typeface="Nirmala UI Semilight"/>
              </a:rPr>
              <a:t>Pods</a:t>
            </a:r>
            <a:r>
              <a:rPr b="0" lang="en-CA" sz="1800" spc="-1" strike="noStrike">
                <a:latin typeface="Nirmala UI Semilight"/>
              </a:rPr>
              <a:t> </a:t>
            </a:r>
            <a:endParaRPr b="0" lang="en-CA" sz="1800" spc="-1" strike="noStrike">
              <a:latin typeface="Nirmala UI Semilight"/>
            </a:endParaRPr>
          </a:p>
          <a:p>
            <a:pPr lvl="2" marL="1296000" indent="-288000">
              <a:spcBef>
                <a:spcPts val="850"/>
              </a:spcBef>
              <a:buClr>
                <a:srgbClr val="000000"/>
              </a:buClr>
              <a:buSzPct val="45000"/>
              <a:buFont typeface="Wingdings" charset="2"/>
              <a:buChar char=""/>
            </a:pPr>
            <a:r>
              <a:rPr b="0" lang="en-CA" sz="1400" spc="-1" strike="noStrike">
                <a:latin typeface="Nirmala UI Semilight"/>
              </a:rPr>
              <a:t>Wrapper around a container or set of containers to create a usable microservice</a:t>
            </a:r>
            <a:endParaRPr b="0" lang="en-CA" sz="1400" spc="-1" strike="noStrike">
              <a:latin typeface="Nirmala UI Semilight"/>
            </a:endParaRPr>
          </a:p>
          <a:p>
            <a:pPr lvl="2" marL="1296000" indent="-288000">
              <a:spcBef>
                <a:spcPts val="850"/>
              </a:spcBef>
              <a:buClr>
                <a:srgbClr val="000000"/>
              </a:buClr>
              <a:buSzPct val="45000"/>
              <a:buFont typeface="Wingdings" charset="2"/>
              <a:buChar char=""/>
            </a:pPr>
            <a:r>
              <a:rPr b="0" lang="en-CA" sz="1400" spc="-1" strike="noStrike">
                <a:latin typeface="Nirmala UI Semilight"/>
              </a:rPr>
              <a:t>Adds the necessary interface and infrastructure so the containers can be managed by the orchestration tool</a:t>
            </a:r>
            <a:endParaRPr b="0" lang="en-CA" sz="1400" spc="-1" strike="noStrike">
              <a:latin typeface="Nirmala UI Semilight"/>
            </a:endParaRPr>
          </a:p>
          <a:p>
            <a:pPr lvl="1" marL="864000" indent="-324000">
              <a:spcBef>
                <a:spcPts val="567"/>
              </a:spcBef>
              <a:buClr>
                <a:srgbClr val="000000"/>
              </a:buClr>
              <a:buSzPct val="45000"/>
              <a:buFont typeface="Wingdings" charset="2"/>
              <a:buChar char=""/>
            </a:pPr>
            <a:r>
              <a:rPr b="0" i="1" lang="en-CA" sz="1800" spc="-1" strike="noStrike">
                <a:latin typeface="Nirmala UI Semilight"/>
              </a:rPr>
              <a:t>Orchestration</a:t>
            </a:r>
            <a:r>
              <a:rPr b="0" lang="en-CA" sz="1800" spc="-1" strike="noStrike">
                <a:latin typeface="Nirmala UI Semilight"/>
              </a:rPr>
              <a:t> </a:t>
            </a:r>
            <a:endParaRPr b="0" lang="en-CA" sz="1800" spc="-1" strike="noStrike">
              <a:latin typeface="Nirmala UI Semilight"/>
            </a:endParaRPr>
          </a:p>
          <a:p>
            <a:pPr lvl="2" marL="1296000" indent="-288000">
              <a:spcBef>
                <a:spcPts val="850"/>
              </a:spcBef>
              <a:buClr>
                <a:srgbClr val="000000"/>
              </a:buClr>
              <a:buSzPct val="45000"/>
              <a:buFont typeface="Wingdings" charset="2"/>
              <a:buChar char=""/>
            </a:pPr>
            <a:r>
              <a:rPr b="0" lang="en-CA" sz="1400" spc="-1" strike="noStrike">
                <a:latin typeface="Nirmala UI Semilight"/>
              </a:rPr>
              <a:t>A control system that manages the pods and running environment</a:t>
            </a:r>
            <a:endParaRPr b="0" lang="en-CA" sz="1400" spc="-1" strike="noStrike">
              <a:latin typeface="Nirmala UI Semilight"/>
            </a:endParaRPr>
          </a:p>
          <a:p>
            <a:pPr lvl="2" marL="1296000" indent="-288000">
              <a:spcBef>
                <a:spcPts val="850"/>
              </a:spcBef>
              <a:buClr>
                <a:srgbClr val="000000"/>
              </a:buClr>
              <a:buSzPct val="45000"/>
              <a:buFont typeface="Wingdings" charset="2"/>
              <a:buChar char=""/>
            </a:pPr>
            <a:r>
              <a:rPr b="0" lang="en-CA" sz="1400" spc="-1" strike="noStrike">
                <a:latin typeface="Nirmala UI Semilight"/>
              </a:rPr>
              <a:t>Routes incoming requests to the appropriate microservice</a:t>
            </a:r>
            <a:endParaRPr b="0" lang="en-CA" sz="1400" spc="-1" strike="noStrike">
              <a:latin typeface="Nirmala UI Semilight"/>
            </a:endParaRPr>
          </a:p>
        </p:txBody>
      </p:sp>
      <p:sp>
        <p:nvSpPr>
          <p:cNvPr id="4" name="PlaceHolder 3"/>
          <p:cNvSpPr>
            <a:spLocks noGrp="1"/>
          </p:cNvSpPr>
          <p:nvPr>
            <p:ph type="ftr" idx="11"/>
          </p:nvPr>
        </p:nvSpPr>
        <p:spPr/>
        <p:txBody>
          <a:bodyPr/>
          <a:p>
            <a:r>
              <a:t>© 2025 Innovation In Software Corporation</a:t>
            </a:r>
          </a:p>
        </p:txBody>
      </p:sp>
    </p:spTree>
  </p:cSld>
  <mc:AlternateContent>
    <mc:Choice Requires="p14">
      <p:transition spd="slow" p14:dur="2000"/>
    </mc:Choice>
    <mc:Fallback>
      <p:transition spd="slow"/>
    </mc:Fallback>
  </mc:AlternateContent>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8" name="PlaceHolder 1"/>
          <p:cNvSpPr>
            <a:spLocks noGrp="1"/>
          </p:cNvSpPr>
          <p:nvPr>
            <p:ph type="title"/>
          </p:nvPr>
        </p:nvSpPr>
        <p:spPr>
          <a:xfrm>
            <a:off x="599760" y="-116280"/>
            <a:ext cx="11118960" cy="1247400"/>
          </a:xfrm>
          <a:prstGeom prst="rect">
            <a:avLst/>
          </a:prstGeom>
          <a:noFill/>
          <a:ln w="0">
            <a:noFill/>
          </a:ln>
        </p:spPr>
        <p:txBody>
          <a:bodyPr lIns="0" rIns="0" tIns="0" bIns="0" anchor="ctr">
            <a:noAutofit/>
          </a:bodyPr>
          <a:p>
            <a:r>
              <a:rPr b="0" lang="en-CA" sz="3600" spc="-1" strike="noStrike" cap="all">
                <a:solidFill>
                  <a:srgbClr val="bf0041"/>
                </a:solidFill>
                <a:latin typeface="Leelawadee UI Semilight"/>
              </a:rPr>
              <a:t>Event Based Microservice</a:t>
            </a:r>
            <a:endParaRPr b="0" lang="en-CA" sz="3600" spc="-1" strike="noStrike" cap="all">
              <a:solidFill>
                <a:srgbClr val="bf0041"/>
              </a:solidFill>
              <a:latin typeface="Leelawadee UI Semilight"/>
            </a:endParaRPr>
          </a:p>
        </p:txBody>
      </p:sp>
      <p:sp>
        <p:nvSpPr>
          <p:cNvPr id="429" name="PlaceHolder 2"/>
          <p:cNvSpPr>
            <a:spLocks noGrp="1"/>
          </p:cNvSpPr>
          <p:nvPr>
            <p:ph/>
          </p:nvPr>
        </p:nvSpPr>
        <p:spPr>
          <a:xfrm>
            <a:off x="424800" y="1051200"/>
            <a:ext cx="10994400" cy="5050800"/>
          </a:xfrm>
          <a:prstGeom prst="rect">
            <a:avLst/>
          </a:prstGeom>
          <a:noFill/>
          <a:ln w="0">
            <a:noFill/>
          </a:ln>
        </p:spPr>
        <p:txBody>
          <a:bodyPr lIns="0" rIns="0" tIns="0" bIns="0" anchor="t">
            <a:normAutofit/>
          </a:bodyPr>
          <a:p>
            <a:pPr marL="432000" indent="-324000">
              <a:spcBef>
                <a:spcPts val="1134"/>
              </a:spcBef>
              <a:buClr>
                <a:srgbClr val="000000"/>
              </a:buClr>
              <a:buSzPct val="45000"/>
              <a:buFont typeface="Wingdings" charset="2"/>
              <a:buChar char=""/>
            </a:pPr>
            <a:r>
              <a:rPr b="0" lang="en-CA" sz="2400" spc="-1" strike="noStrike">
                <a:latin typeface="Nirmala UI Semilight"/>
              </a:rPr>
              <a:t>Responds to a stream of events</a:t>
            </a:r>
            <a:endParaRPr b="0" lang="en-CA" sz="2400" spc="-1" strike="noStrike">
              <a:latin typeface="Nirmala UI Semilight"/>
            </a:endParaRPr>
          </a:p>
          <a:p>
            <a:pPr lvl="1" marL="864000" indent="-324000">
              <a:spcBef>
                <a:spcPts val="567"/>
              </a:spcBef>
              <a:buClr>
                <a:srgbClr val="000000"/>
              </a:buClr>
              <a:buSzPct val="45000"/>
              <a:buFont typeface="Wingdings" charset="2"/>
              <a:buChar char=""/>
            </a:pPr>
            <a:r>
              <a:rPr b="0" lang="en-CA" sz="1800" spc="-1" strike="noStrike">
                <a:latin typeface="Nirmala UI Semilight"/>
              </a:rPr>
              <a:t>Asynchronous in design</a:t>
            </a:r>
            <a:endParaRPr b="0" lang="en-CA" sz="1800" spc="-1" strike="noStrike">
              <a:latin typeface="Nirmala UI Semilight"/>
            </a:endParaRPr>
          </a:p>
          <a:p>
            <a:pPr lvl="1" marL="864000" indent="-324000">
              <a:spcBef>
                <a:spcPts val="567"/>
              </a:spcBef>
              <a:buClr>
                <a:srgbClr val="000000"/>
              </a:buClr>
              <a:buSzPct val="45000"/>
              <a:buFont typeface="Wingdings" charset="2"/>
              <a:buChar char=""/>
            </a:pPr>
            <a:r>
              <a:rPr b="0" lang="en-CA" sz="1800" spc="-1" strike="noStrike">
                <a:latin typeface="Nirmala UI Semilight"/>
              </a:rPr>
              <a:t>Events may require a response by the system</a:t>
            </a:r>
            <a:endParaRPr b="0" lang="en-CA" sz="1800" spc="-1" strike="noStrike">
              <a:latin typeface="Nirmala UI Semilight"/>
            </a:endParaRPr>
          </a:p>
          <a:p>
            <a:pPr lvl="2" marL="1296000" indent="-288000">
              <a:spcBef>
                <a:spcPts val="850"/>
              </a:spcBef>
              <a:buClr>
                <a:srgbClr val="000000"/>
              </a:buClr>
              <a:buSzPct val="45000"/>
              <a:buFont typeface="Wingdings" charset="2"/>
              <a:buChar char=""/>
            </a:pPr>
            <a:r>
              <a:rPr b="0" lang="en-CA" sz="1400" spc="-1" strike="noStrike">
                <a:latin typeface="Nirmala UI Semilight"/>
              </a:rPr>
              <a:t>But response may or may not involve a reply to the event source</a:t>
            </a:r>
            <a:endParaRPr b="0" lang="en-CA" sz="1400" spc="-1" strike="noStrike">
              <a:latin typeface="Nirmala UI Semilight"/>
            </a:endParaRPr>
          </a:p>
          <a:p>
            <a:pPr lvl="2" marL="1296000" indent="-288000">
              <a:spcBef>
                <a:spcPts val="850"/>
              </a:spcBef>
              <a:buClr>
                <a:srgbClr val="000000"/>
              </a:buClr>
              <a:buSzPct val="45000"/>
              <a:buFont typeface="Wingdings" charset="2"/>
              <a:buChar char=""/>
            </a:pPr>
            <a:r>
              <a:rPr b="0" lang="en-CA" sz="1400" spc="-1" strike="noStrike">
                <a:latin typeface="Nirmala UI Semilight"/>
              </a:rPr>
              <a:t>The response is often an event sent to another service</a:t>
            </a:r>
            <a:endParaRPr b="0" lang="en-CA" sz="1400" spc="-1" strike="noStrike">
              <a:latin typeface="Nirmala UI Semilight"/>
            </a:endParaRPr>
          </a:p>
          <a:p>
            <a:pPr lvl="2" marL="1296000" indent="-288000">
              <a:spcBef>
                <a:spcPts val="850"/>
              </a:spcBef>
              <a:buClr>
                <a:srgbClr val="000000"/>
              </a:buClr>
              <a:buSzPct val="45000"/>
              <a:buFont typeface="Wingdings" charset="2"/>
              <a:buChar char=""/>
            </a:pPr>
            <a:r>
              <a:rPr b="0" lang="en-CA" sz="1400" spc="-1" strike="noStrike">
                <a:latin typeface="Nirmala UI Semilight"/>
              </a:rPr>
              <a:t>Architectural implementation of the Command and Chain of Responsibility design patterns</a:t>
            </a:r>
            <a:endParaRPr b="0" lang="en-CA" sz="1400" spc="-1" strike="noStrike">
              <a:latin typeface="Nirmala UI Semilight"/>
            </a:endParaRPr>
          </a:p>
          <a:p>
            <a:pPr lvl="1" marL="864000" indent="-324000">
              <a:spcBef>
                <a:spcPts val="567"/>
              </a:spcBef>
              <a:buClr>
                <a:srgbClr val="000000"/>
              </a:buClr>
              <a:buSzPct val="45000"/>
              <a:buFont typeface="Wingdings" charset="2"/>
              <a:buChar char=""/>
            </a:pPr>
            <a:r>
              <a:rPr b="0" lang="en-CA" sz="1800" spc="-1" strike="noStrike">
                <a:latin typeface="Nirmala UI Semilight"/>
              </a:rPr>
              <a:t>Example: Heat sensor</a:t>
            </a:r>
            <a:endParaRPr b="0" lang="en-CA" sz="1800" spc="-1" strike="noStrike">
              <a:latin typeface="Nirmala UI Semilight"/>
            </a:endParaRPr>
          </a:p>
          <a:p>
            <a:pPr lvl="2" marL="1296000" indent="-288000">
              <a:spcBef>
                <a:spcPts val="850"/>
              </a:spcBef>
              <a:buClr>
                <a:srgbClr val="000000"/>
              </a:buClr>
              <a:buSzPct val="45000"/>
              <a:buFont typeface="Wingdings" charset="2"/>
              <a:buChar char=""/>
            </a:pPr>
            <a:r>
              <a:rPr b="0" lang="en-CA" sz="1400" spc="-1" strike="noStrike">
                <a:latin typeface="Nirmala UI Semilight"/>
              </a:rPr>
              <a:t>A heat sensor in a power plant takes a heat reading</a:t>
            </a:r>
            <a:endParaRPr b="0" lang="en-CA" sz="1400" spc="-1" strike="noStrike">
              <a:latin typeface="Nirmala UI Semilight"/>
            </a:endParaRPr>
          </a:p>
          <a:p>
            <a:pPr lvl="2" marL="1296000" indent="-288000">
              <a:spcBef>
                <a:spcPts val="850"/>
              </a:spcBef>
              <a:buClr>
                <a:srgbClr val="000000"/>
              </a:buClr>
              <a:buSzPct val="45000"/>
              <a:buFont typeface="Wingdings" charset="2"/>
              <a:buChar char=""/>
            </a:pPr>
            <a:r>
              <a:rPr b="0" lang="en-CA" sz="1400" spc="-1" strike="noStrike">
                <a:latin typeface="Nirmala UI Semilight"/>
              </a:rPr>
              <a:t>An event is sent to the monitoring microservice</a:t>
            </a:r>
            <a:endParaRPr b="0" lang="en-CA" sz="1400" spc="-1" strike="noStrike">
              <a:latin typeface="Nirmala UI Semilight"/>
            </a:endParaRPr>
          </a:p>
          <a:p>
            <a:pPr lvl="2" marL="1296000" indent="-288000">
              <a:spcBef>
                <a:spcPts val="850"/>
              </a:spcBef>
              <a:buClr>
                <a:srgbClr val="000000"/>
              </a:buClr>
              <a:buSzPct val="45000"/>
              <a:buFont typeface="Wingdings" charset="2"/>
              <a:buChar char=""/>
            </a:pPr>
            <a:r>
              <a:rPr b="0" lang="en-CA" sz="1400" spc="-1" strike="noStrike">
                <a:latin typeface="Nirmala UI Semilight"/>
              </a:rPr>
              <a:t>Monitoring service creates new events in response</a:t>
            </a:r>
            <a:endParaRPr b="0" lang="en-CA" sz="1400" spc="-1" strike="noStrike">
              <a:latin typeface="Nirmala UI Semilight"/>
            </a:endParaRPr>
          </a:p>
          <a:p>
            <a:pPr lvl="2" marL="1296000" indent="-288000">
              <a:spcBef>
                <a:spcPts val="850"/>
              </a:spcBef>
              <a:buClr>
                <a:srgbClr val="000000"/>
              </a:buClr>
              <a:buSzPct val="45000"/>
              <a:buFont typeface="Wingdings" charset="2"/>
              <a:buChar char=""/>
            </a:pPr>
            <a:r>
              <a:rPr b="0" lang="en-CA" sz="1400" spc="-1" strike="noStrike">
                <a:latin typeface="Nirmala UI Semilight"/>
              </a:rPr>
              <a:t>Sends an event to the data recording service to log the data</a:t>
            </a:r>
            <a:endParaRPr b="0" lang="en-CA" sz="1400" spc="-1" strike="noStrike">
              <a:latin typeface="Nirmala UI Semilight"/>
            </a:endParaRPr>
          </a:p>
          <a:p>
            <a:pPr lvl="2" marL="1296000" indent="-288000">
              <a:spcBef>
                <a:spcPts val="850"/>
              </a:spcBef>
              <a:buClr>
                <a:srgbClr val="000000"/>
              </a:buClr>
              <a:buSzPct val="45000"/>
              <a:buFont typeface="Wingdings" charset="2"/>
              <a:buChar char=""/>
            </a:pPr>
            <a:r>
              <a:rPr b="0" lang="en-CA" sz="1400" spc="-1" strike="noStrike">
                <a:latin typeface="Nirmala UI Semilight"/>
              </a:rPr>
              <a:t>If the reading is anomalous, it sends an event to an alert services</a:t>
            </a:r>
            <a:endParaRPr b="0" lang="en-CA" sz="1400" spc="-1" strike="noStrike">
              <a:latin typeface="Nirmala UI Semilight"/>
            </a:endParaRPr>
          </a:p>
        </p:txBody>
      </p:sp>
      <p:sp>
        <p:nvSpPr>
          <p:cNvPr id="4" name="PlaceHolder 3"/>
          <p:cNvSpPr>
            <a:spLocks noGrp="1"/>
          </p:cNvSpPr>
          <p:nvPr>
            <p:ph type="ftr" idx="11"/>
          </p:nvPr>
        </p:nvSpPr>
        <p:spPr/>
        <p:txBody>
          <a:bodyPr/>
          <a:p>
            <a:r>
              <a:t>© 2025 Innovation In Software Corporation</a:t>
            </a:r>
          </a:p>
        </p:txBody>
      </p:sp>
    </p:spTree>
  </p:cSld>
  <mc:AlternateContent>
    <mc:Choice Requires="p14">
      <p:transition spd="slow" p14:dur="2000"/>
    </mc:Choice>
    <mc:Fallback>
      <p:transition spd="slow"/>
    </mc:Fallback>
  </mc:AlternateContent>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0" name="PlaceHolder 1"/>
          <p:cNvSpPr>
            <a:spLocks noGrp="1"/>
          </p:cNvSpPr>
          <p:nvPr>
            <p:ph type="title"/>
          </p:nvPr>
        </p:nvSpPr>
        <p:spPr>
          <a:xfrm>
            <a:off x="599760" y="-116280"/>
            <a:ext cx="11118960" cy="1247400"/>
          </a:xfrm>
          <a:prstGeom prst="rect">
            <a:avLst/>
          </a:prstGeom>
          <a:noFill/>
          <a:ln w="0">
            <a:noFill/>
          </a:ln>
        </p:spPr>
        <p:txBody>
          <a:bodyPr lIns="0" rIns="0" tIns="0" bIns="0" anchor="ctr">
            <a:noAutofit/>
          </a:bodyPr>
          <a:p>
            <a:r>
              <a:rPr b="0" lang="en-CA" sz="3600" spc="-1" strike="noStrike" cap="all">
                <a:solidFill>
                  <a:srgbClr val="bf0041"/>
                </a:solidFill>
                <a:latin typeface="Leelawadee UI Semilight"/>
              </a:rPr>
              <a:t>Event Based Microservice</a:t>
            </a:r>
            <a:endParaRPr b="0" lang="en-CA" sz="3600" spc="-1" strike="noStrike" cap="all">
              <a:solidFill>
                <a:srgbClr val="bf0041"/>
              </a:solidFill>
              <a:latin typeface="Leelawadee UI Semilight"/>
            </a:endParaRPr>
          </a:p>
        </p:txBody>
      </p:sp>
      <p:sp>
        <p:nvSpPr>
          <p:cNvPr id="431" name="PlaceHolder 2"/>
          <p:cNvSpPr>
            <a:spLocks noGrp="1"/>
          </p:cNvSpPr>
          <p:nvPr>
            <p:ph/>
          </p:nvPr>
        </p:nvSpPr>
        <p:spPr>
          <a:xfrm>
            <a:off x="424800" y="1051200"/>
            <a:ext cx="10994400" cy="5050800"/>
          </a:xfrm>
          <a:prstGeom prst="rect">
            <a:avLst/>
          </a:prstGeom>
          <a:noFill/>
          <a:ln w="0">
            <a:noFill/>
          </a:ln>
        </p:spPr>
        <p:txBody>
          <a:bodyPr lIns="0" rIns="0" tIns="0" bIns="0" anchor="t">
            <a:normAutofit/>
          </a:bodyPr>
          <a:p>
            <a:pPr lvl="1" marL="864000" indent="-324000">
              <a:spcBef>
                <a:spcPts val="567"/>
              </a:spcBef>
              <a:buClr>
                <a:srgbClr val="000000"/>
              </a:buClr>
              <a:buSzPct val="45000"/>
              <a:buFont typeface="Wingdings" charset="2"/>
              <a:buChar char=""/>
            </a:pPr>
            <a:r>
              <a:rPr b="0" lang="en-CA" sz="1800" spc="-1" strike="noStrike">
                <a:latin typeface="Nirmala UI Semilight"/>
              </a:rPr>
              <a:t>Events may require a response by the system</a:t>
            </a:r>
            <a:endParaRPr b="0" lang="en-CA" sz="1800" spc="-1" strike="noStrike">
              <a:latin typeface="Nirmala UI Semilight"/>
            </a:endParaRPr>
          </a:p>
          <a:p>
            <a:pPr lvl="2" marL="1296000" indent="-288000">
              <a:spcBef>
                <a:spcPts val="850"/>
              </a:spcBef>
              <a:buClr>
                <a:srgbClr val="000000"/>
              </a:buClr>
              <a:buSzPct val="45000"/>
              <a:buFont typeface="Wingdings" charset="2"/>
              <a:buChar char=""/>
            </a:pPr>
            <a:r>
              <a:rPr b="0" lang="en-CA" sz="1400" spc="-1" strike="noStrike">
                <a:latin typeface="Nirmala UI Semilight"/>
              </a:rPr>
              <a:t>But response may or may not involve a reply to the event source</a:t>
            </a:r>
            <a:endParaRPr b="0" lang="en-CA" sz="1400" spc="-1" strike="noStrike">
              <a:latin typeface="Nirmala UI Semilight"/>
            </a:endParaRPr>
          </a:p>
          <a:p>
            <a:pPr lvl="2" marL="1296000" indent="-288000">
              <a:spcBef>
                <a:spcPts val="850"/>
              </a:spcBef>
              <a:buClr>
                <a:srgbClr val="000000"/>
              </a:buClr>
              <a:buSzPct val="45000"/>
              <a:buFont typeface="Wingdings" charset="2"/>
              <a:buChar char=""/>
            </a:pPr>
            <a:r>
              <a:rPr b="0" lang="en-CA" sz="1400" spc="-1" strike="noStrike">
                <a:latin typeface="Nirmala UI Semilight"/>
              </a:rPr>
              <a:t>The response is often an event sent to another services</a:t>
            </a:r>
            <a:endParaRPr b="0" lang="en-CA" sz="1400" spc="-1" strike="noStrike">
              <a:latin typeface="Nirmala UI Semilight"/>
            </a:endParaRPr>
          </a:p>
          <a:p>
            <a:pPr marL="432000" indent="-324000">
              <a:spcBef>
                <a:spcPts val="1134"/>
              </a:spcBef>
              <a:buClr>
                <a:srgbClr val="000000"/>
              </a:buClr>
              <a:buSzPct val="45000"/>
              <a:buFont typeface="Wingdings" charset="2"/>
              <a:buChar char=""/>
            </a:pPr>
            <a:r>
              <a:rPr b="0" lang="en-CA" sz="2400" spc="-1" strike="noStrike">
                <a:latin typeface="Nirmala UI Semilight"/>
              </a:rPr>
              <a:t>Typical use cases</a:t>
            </a:r>
            <a:endParaRPr b="0" lang="en-CA" sz="2400" spc="-1" strike="noStrike">
              <a:latin typeface="Nirmala UI Semilight"/>
            </a:endParaRPr>
          </a:p>
          <a:p>
            <a:pPr lvl="1" marL="864000" indent="-324000">
              <a:spcBef>
                <a:spcPts val="567"/>
              </a:spcBef>
              <a:buClr>
                <a:srgbClr val="000000"/>
              </a:buClr>
              <a:buSzPct val="45000"/>
              <a:buFont typeface="Wingdings" charset="2"/>
              <a:buChar char=""/>
            </a:pPr>
            <a:r>
              <a:rPr b="0" lang="en-CA" sz="1800" spc="-1" strike="noStrike">
                <a:latin typeface="Nirmala UI Semilight"/>
              </a:rPr>
              <a:t>Event Response</a:t>
            </a:r>
            <a:endParaRPr b="0" lang="en-CA" sz="1800" spc="-1" strike="noStrike">
              <a:latin typeface="Nirmala UI Semilight"/>
            </a:endParaRPr>
          </a:p>
          <a:p>
            <a:pPr lvl="2" marL="1296000" indent="-288000">
              <a:spcBef>
                <a:spcPts val="850"/>
              </a:spcBef>
              <a:buClr>
                <a:srgbClr val="000000"/>
              </a:buClr>
              <a:buSzPct val="45000"/>
              <a:buFont typeface="Wingdings" charset="2"/>
              <a:buChar char=""/>
            </a:pPr>
            <a:r>
              <a:rPr b="0" lang="en-CA" sz="1400" spc="-1" strike="noStrike">
                <a:latin typeface="Nirmala UI Semilight"/>
              </a:rPr>
              <a:t>Events might occur that require a response that is not a reply to the event source</a:t>
            </a:r>
            <a:endParaRPr b="0" lang="en-CA" sz="1400" spc="-1" strike="noStrike">
              <a:latin typeface="Nirmala UI Semilight"/>
            </a:endParaRPr>
          </a:p>
          <a:p>
            <a:pPr lvl="2" marL="1296000" indent="-288000">
              <a:spcBef>
                <a:spcPts val="850"/>
              </a:spcBef>
              <a:buClr>
                <a:srgbClr val="000000"/>
              </a:buClr>
              <a:buSzPct val="45000"/>
              <a:buFont typeface="Wingdings" charset="2"/>
              <a:buChar char=""/>
            </a:pPr>
            <a:r>
              <a:rPr b="0" lang="en-CA" sz="1400" spc="-1" strike="noStrike">
                <a:latin typeface="Nirmala UI Semilight"/>
              </a:rPr>
              <a:t>For example: monitoring heat sensors in a nuclear reactor</a:t>
            </a:r>
            <a:endParaRPr b="0" lang="en-CA" sz="1400" spc="-1" strike="noStrike">
              <a:latin typeface="Nirmala UI Semilight"/>
            </a:endParaRPr>
          </a:p>
          <a:p>
            <a:pPr lvl="2" marL="1296000" indent="-288000">
              <a:spcBef>
                <a:spcPts val="850"/>
              </a:spcBef>
              <a:buClr>
                <a:srgbClr val="000000"/>
              </a:buClr>
              <a:buSzPct val="45000"/>
              <a:buFont typeface="Wingdings" charset="2"/>
              <a:buChar char=""/>
            </a:pPr>
            <a:r>
              <a:rPr b="0" lang="en-CA" sz="1400" spc="-1" strike="noStrike">
                <a:latin typeface="Nirmala UI Semilight"/>
              </a:rPr>
              <a:t>The response is a reaction by the system to the event, not a reply to the sensor</a:t>
            </a:r>
            <a:endParaRPr b="0" lang="en-CA" sz="1400" spc="-1" strike="noStrike">
              <a:latin typeface="Nirmala UI Semilight"/>
            </a:endParaRPr>
          </a:p>
          <a:p>
            <a:pPr lvl="1" marL="864000" indent="-324000">
              <a:spcBef>
                <a:spcPts val="567"/>
              </a:spcBef>
              <a:buClr>
                <a:srgbClr val="000000"/>
              </a:buClr>
              <a:buSzPct val="45000"/>
              <a:buFont typeface="Wingdings" charset="2"/>
              <a:buChar char=""/>
            </a:pPr>
            <a:r>
              <a:rPr b="0" lang="en-CA" sz="1800" spc="-1" strike="noStrike">
                <a:latin typeface="Nirmala UI Semilight"/>
              </a:rPr>
              <a:t>Event Streaming</a:t>
            </a:r>
            <a:endParaRPr b="0" lang="en-CA" sz="1800" spc="-1" strike="noStrike">
              <a:latin typeface="Nirmala UI Semilight"/>
            </a:endParaRPr>
          </a:p>
          <a:p>
            <a:pPr lvl="2" marL="1296000" indent="-288000">
              <a:spcBef>
                <a:spcPts val="850"/>
              </a:spcBef>
              <a:buClr>
                <a:srgbClr val="000000"/>
              </a:buClr>
              <a:buSzPct val="45000"/>
              <a:buFont typeface="Wingdings" charset="2"/>
              <a:buChar char=""/>
            </a:pPr>
            <a:r>
              <a:rPr b="0" lang="en-CA" sz="1400" spc="-1" strike="noStrike">
                <a:latin typeface="Nirmala UI Semilight"/>
              </a:rPr>
              <a:t>Events are just collected and processed for later use</a:t>
            </a:r>
            <a:endParaRPr b="0" lang="en-CA" sz="1400" spc="-1" strike="noStrike">
              <a:latin typeface="Nirmala UI Semilight"/>
            </a:endParaRPr>
          </a:p>
          <a:p>
            <a:pPr lvl="2" marL="1296000" indent="-288000">
              <a:spcBef>
                <a:spcPts val="850"/>
              </a:spcBef>
              <a:buClr>
                <a:srgbClr val="000000"/>
              </a:buClr>
              <a:buSzPct val="45000"/>
              <a:buFont typeface="Wingdings" charset="2"/>
              <a:buChar char=""/>
            </a:pPr>
            <a:r>
              <a:rPr b="0" lang="en-CA" sz="1400" spc="-1" strike="noStrike">
                <a:latin typeface="Nirmala UI Semilight"/>
              </a:rPr>
              <a:t>For example: collecting GPS location of cell phones</a:t>
            </a:r>
            <a:endParaRPr b="0" lang="en-CA" sz="1400" spc="-1" strike="noStrike">
              <a:latin typeface="Nirmala UI Semilight"/>
            </a:endParaRPr>
          </a:p>
          <a:p>
            <a:pPr lvl="2" marL="1296000" indent="-288000">
              <a:spcBef>
                <a:spcPts val="850"/>
              </a:spcBef>
              <a:buClr>
                <a:srgbClr val="000000"/>
              </a:buClr>
              <a:buSzPct val="45000"/>
              <a:buFont typeface="Wingdings" charset="2"/>
              <a:buChar char=""/>
            </a:pPr>
            <a:r>
              <a:rPr b="0" lang="en-CA" sz="1400" spc="-1" strike="noStrike">
                <a:latin typeface="Nirmala UI Semilight"/>
              </a:rPr>
              <a:t>Collecting point of sales data for data analytics</a:t>
            </a:r>
            <a:endParaRPr b="0" lang="en-CA" sz="1400" spc="-1" strike="noStrike">
              <a:latin typeface="Nirmala UI Semilight"/>
            </a:endParaRPr>
          </a:p>
          <a:p>
            <a:pPr lvl="2" marL="1296000" indent="-288000">
              <a:spcBef>
                <a:spcPts val="850"/>
              </a:spcBef>
              <a:buClr>
                <a:srgbClr val="000000"/>
              </a:buClr>
              <a:buSzPct val="45000"/>
              <a:buFont typeface="Wingdings" charset="2"/>
              <a:buChar char=""/>
            </a:pPr>
            <a:r>
              <a:rPr b="0" lang="en-CA" sz="1400" spc="-1" strike="noStrike">
                <a:latin typeface="Nirmala UI Semilight"/>
              </a:rPr>
              <a:t>No reply or response required</a:t>
            </a:r>
            <a:endParaRPr b="0" lang="en-CA" sz="1400" spc="-1" strike="noStrike">
              <a:latin typeface="Nirmala UI Semilight"/>
            </a:endParaRPr>
          </a:p>
        </p:txBody>
      </p:sp>
      <p:sp>
        <p:nvSpPr>
          <p:cNvPr id="4" name="PlaceHolder 3"/>
          <p:cNvSpPr>
            <a:spLocks noGrp="1"/>
          </p:cNvSpPr>
          <p:nvPr>
            <p:ph type="ftr" idx="11"/>
          </p:nvPr>
        </p:nvSpPr>
        <p:spPr/>
        <p:txBody>
          <a:bodyPr/>
          <a:p>
            <a:r>
              <a:t>© 2025 Innovation In Software Corporation</a:t>
            </a:r>
          </a:p>
        </p:txBody>
      </p:sp>
    </p:spTree>
  </p:cSld>
  <mc:AlternateContent>
    <mc:Choice Requires="p14">
      <p:transition spd="slow" p14:dur="2000"/>
    </mc:Choice>
    <mc:Fallback>
      <p:transition spd="slow"/>
    </mc:Fallback>
  </mc:AlternateContent>
</p:sld>
</file>

<file path=ppt/slides/slide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2" name="PlaceHolder 1"/>
          <p:cNvSpPr>
            <a:spLocks noGrp="1"/>
          </p:cNvSpPr>
          <p:nvPr>
            <p:ph type="title"/>
          </p:nvPr>
        </p:nvSpPr>
        <p:spPr>
          <a:xfrm>
            <a:off x="599760" y="-116280"/>
            <a:ext cx="11118960" cy="1247400"/>
          </a:xfrm>
          <a:prstGeom prst="rect">
            <a:avLst/>
          </a:prstGeom>
          <a:noFill/>
          <a:ln w="0">
            <a:noFill/>
          </a:ln>
        </p:spPr>
        <p:txBody>
          <a:bodyPr lIns="0" rIns="0" tIns="0" bIns="0" anchor="ctr">
            <a:noAutofit/>
          </a:bodyPr>
          <a:p>
            <a:r>
              <a:rPr b="0" lang="en-CA" sz="3600" spc="-1" strike="noStrike" cap="all">
                <a:solidFill>
                  <a:srgbClr val="bf0041"/>
                </a:solidFill>
                <a:latin typeface="Leelawadee UI Semilight"/>
              </a:rPr>
              <a:t>Event Based Microservice</a:t>
            </a:r>
            <a:endParaRPr b="0" lang="en-CA" sz="3600" spc="-1" strike="noStrike" cap="all">
              <a:solidFill>
                <a:srgbClr val="bf0041"/>
              </a:solidFill>
              <a:latin typeface="Leelawadee UI Semilight"/>
            </a:endParaRPr>
          </a:p>
        </p:txBody>
      </p:sp>
      <p:pic>
        <p:nvPicPr>
          <p:cNvPr id="433" name="" descr=""/>
          <p:cNvPicPr/>
          <p:nvPr/>
        </p:nvPicPr>
        <p:blipFill>
          <a:blip r:embed="rId1"/>
          <a:stretch/>
        </p:blipFill>
        <p:spPr>
          <a:xfrm>
            <a:off x="1334880" y="1232280"/>
            <a:ext cx="7920000" cy="4537800"/>
          </a:xfrm>
          <a:prstGeom prst="rect">
            <a:avLst/>
          </a:prstGeom>
          <a:ln w="0">
            <a:noFill/>
          </a:ln>
        </p:spPr>
      </p:pic>
      <p:sp>
        <p:nvSpPr>
          <p:cNvPr id="3" name="PlaceHolder 2"/>
          <p:cNvSpPr>
            <a:spLocks noGrp="1"/>
          </p:cNvSpPr>
          <p:nvPr>
            <p:ph type="ftr" idx="11"/>
          </p:nvPr>
        </p:nvSpPr>
        <p:spPr/>
        <p:txBody>
          <a:bodyPr/>
          <a:p>
            <a:r>
              <a:t>© 2025 Innovation In Software Corporation</a:t>
            </a: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5" name="PlaceHolder 1"/>
          <p:cNvSpPr>
            <a:spLocks noGrp="1"/>
          </p:cNvSpPr>
          <p:nvPr>
            <p:ph type="title"/>
          </p:nvPr>
        </p:nvSpPr>
        <p:spPr>
          <a:xfrm>
            <a:off x="599760" y="-116280"/>
            <a:ext cx="11118960" cy="1247400"/>
          </a:xfrm>
          <a:prstGeom prst="rect">
            <a:avLst/>
          </a:prstGeom>
          <a:noFill/>
          <a:ln w="0">
            <a:noFill/>
          </a:ln>
        </p:spPr>
        <p:txBody>
          <a:bodyPr lIns="0" rIns="0" tIns="0" bIns="0" anchor="ctr">
            <a:noAutofit/>
          </a:bodyPr>
          <a:p>
            <a:r>
              <a:rPr b="0" lang="en-CA" sz="3600" spc="-1" strike="noStrike" cap="all">
                <a:solidFill>
                  <a:srgbClr val="bf0041"/>
                </a:solidFill>
                <a:latin typeface="Leelawadee UI Semilight"/>
              </a:rPr>
              <a:t>Operations</a:t>
            </a:r>
            <a:endParaRPr b="0" lang="en-CA" sz="3600" spc="-1" strike="noStrike" cap="all">
              <a:solidFill>
                <a:srgbClr val="bf0041"/>
              </a:solidFill>
              <a:latin typeface="Leelawadee UI Semilight"/>
            </a:endParaRPr>
          </a:p>
        </p:txBody>
      </p:sp>
      <p:sp>
        <p:nvSpPr>
          <p:cNvPr id="326" name="PlaceHolder 2"/>
          <p:cNvSpPr>
            <a:spLocks noGrp="1"/>
          </p:cNvSpPr>
          <p:nvPr>
            <p:ph/>
          </p:nvPr>
        </p:nvSpPr>
        <p:spPr>
          <a:xfrm>
            <a:off x="424800" y="1051200"/>
            <a:ext cx="10994400" cy="5050800"/>
          </a:xfrm>
          <a:prstGeom prst="rect">
            <a:avLst/>
          </a:prstGeom>
          <a:noFill/>
          <a:ln w="0">
            <a:noFill/>
          </a:ln>
        </p:spPr>
        <p:txBody>
          <a:bodyPr lIns="0" rIns="0" tIns="0" bIns="0" anchor="t">
            <a:normAutofit/>
          </a:bodyPr>
          <a:p>
            <a:pPr marL="432000" indent="-324000">
              <a:spcBef>
                <a:spcPts val="1134"/>
              </a:spcBef>
              <a:buClr>
                <a:srgbClr val="000000"/>
              </a:buClr>
              <a:buSzPct val="45000"/>
              <a:buFont typeface="Wingdings" charset="2"/>
              <a:buChar char=""/>
            </a:pPr>
            <a:r>
              <a:rPr b="0" lang="en-CA" sz="2400" spc="-1" strike="noStrike">
                <a:latin typeface="Nirmala UI Semilight"/>
              </a:rPr>
              <a:t>The operational environment</a:t>
            </a:r>
            <a:endParaRPr b="0" lang="en-CA" sz="2400" spc="-1" strike="noStrike">
              <a:latin typeface="Nirmala UI Semilight"/>
            </a:endParaRPr>
          </a:p>
          <a:p>
            <a:pPr lvl="1" marL="864000" indent="-324000">
              <a:spcBef>
                <a:spcPts val="567"/>
              </a:spcBef>
              <a:buClr>
                <a:srgbClr val="000000"/>
              </a:buClr>
              <a:buSzPct val="45000"/>
              <a:buFont typeface="Wingdings" charset="2"/>
              <a:buChar char=""/>
            </a:pPr>
            <a:r>
              <a:rPr b="0" lang="en-CA" sz="1800" spc="-1" strike="noStrike">
                <a:latin typeface="Nirmala UI Semilight"/>
              </a:rPr>
              <a:t>Production systems are the live environments supporting business services</a:t>
            </a:r>
            <a:endParaRPr b="0" lang="en-CA" sz="1800" spc="-1" strike="noStrike">
              <a:latin typeface="Nirmala UI Semilight"/>
            </a:endParaRPr>
          </a:p>
          <a:p>
            <a:pPr lvl="2" marL="1296000" indent="-288000">
              <a:spcBef>
                <a:spcPts val="850"/>
              </a:spcBef>
              <a:buClr>
                <a:srgbClr val="000000"/>
              </a:buClr>
              <a:buSzPct val="45000"/>
              <a:buFont typeface="Wingdings" charset="2"/>
              <a:buChar char=""/>
            </a:pPr>
            <a:r>
              <a:rPr b="0" lang="en-CA" sz="1400" spc="-1" strike="noStrike">
                <a:latin typeface="Nirmala UI Semilight"/>
              </a:rPr>
              <a:t>For example: online banking, payment gateways, trading platforms</a:t>
            </a:r>
            <a:endParaRPr b="0" lang="en-CA" sz="1400" spc="-1" strike="noStrike">
              <a:latin typeface="Nirmala UI Semilight"/>
            </a:endParaRPr>
          </a:p>
          <a:p>
            <a:pPr lvl="1" marL="864000" indent="-324000">
              <a:spcBef>
                <a:spcPts val="567"/>
              </a:spcBef>
              <a:buClr>
                <a:srgbClr val="000000"/>
              </a:buClr>
              <a:buSzPct val="45000"/>
              <a:buFont typeface="Wingdings" charset="2"/>
              <a:buChar char=""/>
            </a:pPr>
            <a:r>
              <a:rPr b="0" lang="en-CA" sz="1800" spc="-1" strike="noStrike">
                <a:latin typeface="Nirmala UI Semilight"/>
              </a:rPr>
              <a:t>Pre-production environments (Dev, QA, Staging) exist to test and validate before release.</a:t>
            </a:r>
            <a:endParaRPr b="0" lang="en-CA" sz="1800" spc="-1" strike="noStrike">
              <a:latin typeface="Nirmala UI Semilight"/>
            </a:endParaRPr>
          </a:p>
          <a:p>
            <a:pPr lvl="1" marL="864000" indent="-324000">
              <a:spcBef>
                <a:spcPts val="567"/>
              </a:spcBef>
              <a:buClr>
                <a:srgbClr val="000000"/>
              </a:buClr>
              <a:buSzPct val="45000"/>
              <a:buFont typeface="Wingdings" charset="2"/>
              <a:buChar char=""/>
            </a:pPr>
            <a:r>
              <a:rPr b="0" lang="en-CA" sz="1800" spc="-1" strike="noStrike">
                <a:latin typeface="Nirmala UI Semilight"/>
              </a:rPr>
              <a:t>Operations teams manage and monitor the production stack continuously</a:t>
            </a:r>
            <a:endParaRPr b="0" lang="en-CA" sz="1800" spc="-1" strike="noStrike">
              <a:latin typeface="Nirmala UI Semilight"/>
            </a:endParaRPr>
          </a:p>
          <a:p>
            <a:pPr lvl="2" marL="1296000" indent="-288000">
              <a:spcBef>
                <a:spcPts val="850"/>
              </a:spcBef>
              <a:buClr>
                <a:srgbClr val="000000"/>
              </a:buClr>
              <a:buSzPct val="45000"/>
              <a:buFont typeface="Wingdings" charset="2"/>
              <a:buChar char=""/>
            </a:pPr>
            <a:r>
              <a:rPr b="0" lang="en-CA" sz="1400" spc="-1" strike="noStrike">
                <a:latin typeface="Nirmala UI Semilight"/>
              </a:rPr>
              <a:t>Often called Site Reliability Engineering (SRE) or IT Operations Center Management</a:t>
            </a:r>
            <a:endParaRPr b="0" lang="en-CA" sz="1400" spc="-1" strike="noStrike">
              <a:latin typeface="Nirmala UI Semilight"/>
            </a:endParaRPr>
          </a:p>
          <a:p>
            <a:pPr lvl="1" marL="864000" indent="-324000">
              <a:spcBef>
                <a:spcPts val="567"/>
              </a:spcBef>
              <a:buClr>
                <a:srgbClr val="000000"/>
              </a:buClr>
              <a:buSzPct val="45000"/>
              <a:buFont typeface="Wingdings" charset="2"/>
              <a:buChar char=""/>
            </a:pPr>
            <a:r>
              <a:rPr b="0" lang="en-CA" sz="1800" spc="-1" strike="noStrike">
                <a:latin typeface="Nirmala UI Semilight"/>
              </a:rPr>
              <a:t>Key goals of operations</a:t>
            </a:r>
            <a:endParaRPr b="0" lang="en-CA" sz="1800" spc="-1" strike="noStrike">
              <a:latin typeface="Nirmala UI Semilight"/>
            </a:endParaRPr>
          </a:p>
          <a:p>
            <a:pPr lvl="2" marL="1296000" indent="-288000">
              <a:spcBef>
                <a:spcPts val="850"/>
              </a:spcBef>
              <a:buClr>
                <a:srgbClr val="000000"/>
              </a:buClr>
              <a:buSzPct val="45000"/>
              <a:buFont typeface="Wingdings" charset="2"/>
              <a:buChar char=""/>
            </a:pPr>
            <a:r>
              <a:rPr b="0" i="1" lang="en-CA" sz="1400" spc="-1" strike="noStrike">
                <a:latin typeface="Nirmala UI Semilight"/>
              </a:rPr>
              <a:t>Availability:</a:t>
            </a:r>
            <a:r>
              <a:rPr b="0" lang="en-CA" sz="1400" spc="-1" strike="noStrike">
                <a:latin typeface="Nirmala UI Semilight"/>
              </a:rPr>
              <a:t> keeping systems up and running 24/7</a:t>
            </a:r>
            <a:endParaRPr b="0" lang="en-CA" sz="1400" spc="-1" strike="noStrike">
              <a:latin typeface="Nirmala UI Semilight"/>
            </a:endParaRPr>
          </a:p>
          <a:p>
            <a:pPr lvl="2" marL="1296000" indent="-288000">
              <a:spcBef>
                <a:spcPts val="850"/>
              </a:spcBef>
              <a:buClr>
                <a:srgbClr val="000000"/>
              </a:buClr>
              <a:buSzPct val="45000"/>
              <a:buFont typeface="Wingdings" charset="2"/>
              <a:buChar char=""/>
            </a:pPr>
            <a:r>
              <a:rPr b="0" i="1" lang="en-CA" sz="1400" spc="-1" strike="noStrike">
                <a:latin typeface="Nirmala UI Semilight"/>
              </a:rPr>
              <a:t>Performance:</a:t>
            </a:r>
            <a:r>
              <a:rPr b="0" lang="en-CA" sz="1400" spc="-1" strike="noStrike">
                <a:latin typeface="Nirmala UI Semilight"/>
              </a:rPr>
              <a:t> maintaining responsiveness under varying loads</a:t>
            </a:r>
            <a:endParaRPr b="0" lang="en-CA" sz="1400" spc="-1" strike="noStrike">
              <a:latin typeface="Nirmala UI Semilight"/>
            </a:endParaRPr>
          </a:p>
          <a:p>
            <a:pPr lvl="2" marL="1296000" indent="-288000">
              <a:spcBef>
                <a:spcPts val="850"/>
              </a:spcBef>
              <a:buClr>
                <a:srgbClr val="000000"/>
              </a:buClr>
              <a:buSzPct val="45000"/>
              <a:buFont typeface="Wingdings" charset="2"/>
              <a:buChar char=""/>
            </a:pPr>
            <a:r>
              <a:rPr b="0" i="1" lang="en-CA" sz="1400" spc="-1" strike="noStrike">
                <a:latin typeface="Nirmala UI Semilight"/>
              </a:rPr>
              <a:t>Integrity: </a:t>
            </a:r>
            <a:r>
              <a:rPr b="0" lang="en-CA" sz="1400" spc="-1" strike="noStrike">
                <a:latin typeface="Nirmala UI Semilight"/>
              </a:rPr>
              <a:t>ensuring no data corruption or unauthorized change</a:t>
            </a:r>
            <a:endParaRPr b="0" lang="en-CA" sz="1400" spc="-1" strike="noStrike">
              <a:latin typeface="Nirmala UI Semilight"/>
            </a:endParaRPr>
          </a:p>
          <a:p>
            <a:pPr lvl="2" marL="1296000" indent="-288000">
              <a:spcBef>
                <a:spcPts val="850"/>
              </a:spcBef>
              <a:buClr>
                <a:srgbClr val="000000"/>
              </a:buClr>
              <a:buSzPct val="45000"/>
              <a:buFont typeface="Wingdings" charset="2"/>
              <a:buChar char=""/>
            </a:pPr>
            <a:r>
              <a:rPr b="0" i="1" lang="en-CA" sz="1400" spc="-1" strike="noStrike">
                <a:latin typeface="Nirmala UI Semilight"/>
              </a:rPr>
              <a:t>Reliability:</a:t>
            </a:r>
            <a:r>
              <a:rPr b="0" lang="en-CA" sz="1400" spc="-1" strike="noStrike">
                <a:latin typeface="Nirmala UI Semilight"/>
              </a:rPr>
              <a:t> predictable, stable service delivery over time</a:t>
            </a:r>
            <a:endParaRPr b="0" lang="en-CA" sz="1400" spc="-1" strike="noStrike">
              <a:latin typeface="Nirmala UI Semilight"/>
            </a:endParaRPr>
          </a:p>
          <a:p>
            <a:pPr lvl="2" marL="1296000" indent="-288000">
              <a:spcBef>
                <a:spcPts val="850"/>
              </a:spcBef>
              <a:buClr>
                <a:srgbClr val="000000"/>
              </a:buClr>
              <a:buSzPct val="45000"/>
              <a:buFont typeface="Wingdings" charset="2"/>
              <a:buChar char=""/>
            </a:pPr>
            <a:r>
              <a:rPr b="0" i="1" lang="en-CA" sz="1400" spc="-1" strike="noStrike">
                <a:latin typeface="Nirmala UI Semilight"/>
              </a:rPr>
              <a:t>Recoverability:</a:t>
            </a:r>
            <a:r>
              <a:rPr b="0" lang="en-CA" sz="1400" spc="-1" strike="noStrike">
                <a:latin typeface="Nirmala UI Semilight"/>
              </a:rPr>
              <a:t> to restore service promptly after incidents</a:t>
            </a:r>
            <a:endParaRPr b="0" lang="en-CA" sz="1400" spc="-1" strike="noStrike">
              <a:latin typeface="Nirmala UI Semilight"/>
            </a:endParaRPr>
          </a:p>
        </p:txBody>
      </p:sp>
      <p:sp>
        <p:nvSpPr>
          <p:cNvPr id="4" name="PlaceHolder 3"/>
          <p:cNvSpPr>
            <a:spLocks noGrp="1"/>
          </p:cNvSpPr>
          <p:nvPr>
            <p:ph type="ftr" idx="11"/>
          </p:nvPr>
        </p:nvSpPr>
        <p:spPr/>
        <p:txBody>
          <a:bodyPr/>
          <a:p>
            <a:r>
              <a:t>© 2025 Innovation In Software Corporation</a:t>
            </a:r>
          </a:p>
        </p:txBody>
      </p:sp>
    </p:spTree>
  </p:cSld>
  <mc:AlternateContent>
    <mc:Choice Requires="p14">
      <p:transition spd="slow" p14:dur="2000"/>
    </mc:Choice>
    <mc:Fallback>
      <p:transition spd="slow"/>
    </mc:Fallback>
  </mc:AlternateContent>
</p:sld>
</file>

<file path=ppt/slides/slide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4" name="PlaceHolder 1"/>
          <p:cNvSpPr>
            <a:spLocks noGrp="1"/>
          </p:cNvSpPr>
          <p:nvPr>
            <p:ph type="title"/>
          </p:nvPr>
        </p:nvSpPr>
        <p:spPr>
          <a:xfrm>
            <a:off x="599760" y="-116280"/>
            <a:ext cx="11118960" cy="1247400"/>
          </a:xfrm>
          <a:prstGeom prst="rect">
            <a:avLst/>
          </a:prstGeom>
          <a:noFill/>
          <a:ln w="0">
            <a:noFill/>
          </a:ln>
        </p:spPr>
        <p:txBody>
          <a:bodyPr lIns="0" rIns="0" tIns="0" bIns="0" anchor="ctr">
            <a:noAutofit/>
          </a:bodyPr>
          <a:p>
            <a:r>
              <a:rPr b="0" lang="en-CA" sz="3600" spc="-1" strike="noStrike" cap="all">
                <a:solidFill>
                  <a:srgbClr val="bf0041"/>
                </a:solidFill>
                <a:latin typeface="Leelawadee UI Semilight"/>
              </a:rPr>
              <a:t>Event Based Microservice</a:t>
            </a:r>
            <a:endParaRPr b="0" lang="en-CA" sz="3600" spc="-1" strike="noStrike" cap="all">
              <a:solidFill>
                <a:srgbClr val="bf0041"/>
              </a:solidFill>
              <a:latin typeface="Leelawadee UI Semilight"/>
            </a:endParaRPr>
          </a:p>
        </p:txBody>
      </p:sp>
      <p:sp>
        <p:nvSpPr>
          <p:cNvPr id="435" name="PlaceHolder 2"/>
          <p:cNvSpPr>
            <a:spLocks noGrp="1"/>
          </p:cNvSpPr>
          <p:nvPr>
            <p:ph/>
          </p:nvPr>
        </p:nvSpPr>
        <p:spPr>
          <a:xfrm>
            <a:off x="424800" y="1051200"/>
            <a:ext cx="10994400" cy="5050800"/>
          </a:xfrm>
          <a:prstGeom prst="rect">
            <a:avLst/>
          </a:prstGeom>
          <a:noFill/>
          <a:ln w="0">
            <a:noFill/>
          </a:ln>
        </p:spPr>
        <p:txBody>
          <a:bodyPr lIns="0" rIns="0" tIns="0" bIns="0" anchor="t">
            <a:normAutofit/>
          </a:bodyPr>
          <a:p>
            <a:pPr marL="432000" indent="-324000">
              <a:spcBef>
                <a:spcPts val="1134"/>
              </a:spcBef>
              <a:buClr>
                <a:srgbClr val="000000"/>
              </a:buClr>
              <a:buSzPct val="45000"/>
              <a:buFont typeface="Wingdings" charset="2"/>
              <a:buChar char=""/>
            </a:pPr>
            <a:r>
              <a:rPr b="0" lang="en-CA" sz="2400" spc="-1" strike="noStrike">
                <a:latin typeface="Nirmala UI Semilight"/>
              </a:rPr>
              <a:t>Instead of messages, we think in terms of events</a:t>
            </a:r>
            <a:endParaRPr b="0" lang="en-CA" sz="2400" spc="-1" strike="noStrike">
              <a:latin typeface="Nirmala UI Semilight"/>
            </a:endParaRPr>
          </a:p>
          <a:p>
            <a:pPr lvl="1" marL="864000" indent="-324000">
              <a:spcBef>
                <a:spcPts val="567"/>
              </a:spcBef>
              <a:buClr>
                <a:srgbClr val="000000"/>
              </a:buClr>
              <a:buSzPct val="45000"/>
              <a:buFont typeface="Wingdings" charset="2"/>
              <a:buChar char=""/>
            </a:pPr>
            <a:r>
              <a:rPr b="0" lang="en-CA" sz="1800" spc="-1" strike="noStrike">
                <a:latin typeface="Nirmala UI Semilight"/>
              </a:rPr>
              <a:t>An event is some data item of interest in the domain</a:t>
            </a:r>
            <a:endParaRPr b="0" lang="en-CA" sz="1800" spc="-1" strike="noStrike">
              <a:latin typeface="Nirmala UI Semilight"/>
            </a:endParaRPr>
          </a:p>
          <a:p>
            <a:pPr marL="432000" indent="-324000">
              <a:spcBef>
                <a:spcPts val="1134"/>
              </a:spcBef>
              <a:buClr>
                <a:srgbClr val="000000"/>
              </a:buClr>
              <a:buSzPct val="45000"/>
              <a:buFont typeface="Wingdings" charset="2"/>
              <a:buChar char=""/>
            </a:pPr>
            <a:r>
              <a:rPr b="0" lang="en-CA" sz="2400" spc="-1" strike="noStrike">
                <a:latin typeface="Nirmala UI Semilight"/>
              </a:rPr>
              <a:t>Instead of a cluster like Kubernetes, the main artifact is a stream or queue</a:t>
            </a:r>
            <a:endParaRPr b="0" lang="en-CA" sz="2400" spc="-1" strike="noStrike">
              <a:latin typeface="Nirmala UI Semilight"/>
            </a:endParaRPr>
          </a:p>
          <a:p>
            <a:pPr lvl="1" marL="864000" indent="-324000">
              <a:spcBef>
                <a:spcPts val="567"/>
              </a:spcBef>
              <a:buClr>
                <a:srgbClr val="000000"/>
              </a:buClr>
              <a:buSzPct val="45000"/>
              <a:buFont typeface="Wingdings" charset="2"/>
              <a:buChar char=""/>
            </a:pPr>
            <a:r>
              <a:rPr b="0" lang="en-CA" sz="1800" spc="-1" strike="noStrike">
                <a:latin typeface="Nirmala UI Semilight"/>
              </a:rPr>
              <a:t>Publishers put events onto the queue</a:t>
            </a:r>
            <a:endParaRPr b="0" lang="en-CA" sz="1800" spc="-1" strike="noStrike">
              <a:latin typeface="Nirmala UI Semilight"/>
            </a:endParaRPr>
          </a:p>
          <a:p>
            <a:pPr lvl="1" marL="864000" indent="-324000">
              <a:spcBef>
                <a:spcPts val="567"/>
              </a:spcBef>
              <a:buClr>
                <a:srgbClr val="000000"/>
              </a:buClr>
              <a:buSzPct val="45000"/>
              <a:buFont typeface="Wingdings" charset="2"/>
              <a:buChar char=""/>
            </a:pPr>
            <a:r>
              <a:rPr b="0" lang="en-CA" sz="1800" spc="-1" strike="noStrike">
                <a:latin typeface="Nirmala UI Semilight"/>
              </a:rPr>
              <a:t>Subscribers get events off of the queue</a:t>
            </a:r>
            <a:endParaRPr b="0" lang="en-CA" sz="1800" spc="-1" strike="noStrike">
              <a:latin typeface="Nirmala UI Semilight"/>
            </a:endParaRPr>
          </a:p>
          <a:p>
            <a:pPr lvl="1" marL="864000" indent="-324000">
              <a:spcBef>
                <a:spcPts val="567"/>
              </a:spcBef>
              <a:buClr>
                <a:srgbClr val="000000"/>
              </a:buClr>
              <a:buSzPct val="45000"/>
              <a:buFont typeface="Wingdings" charset="2"/>
              <a:buChar char=""/>
            </a:pPr>
            <a:r>
              <a:rPr b="0" lang="en-CA" sz="1800" spc="-1" strike="noStrike">
                <a:latin typeface="Nirmala UI Semilight"/>
              </a:rPr>
              <a:t>Generally referred to as the “pub-sub” model</a:t>
            </a:r>
            <a:endParaRPr b="0" lang="en-CA" sz="1800" spc="-1" strike="noStrike">
              <a:latin typeface="Nirmala UI Semilight"/>
            </a:endParaRPr>
          </a:p>
          <a:p>
            <a:pPr marL="432000" indent="-324000">
              <a:spcBef>
                <a:spcPts val="1134"/>
              </a:spcBef>
              <a:buClr>
                <a:srgbClr val="000000"/>
              </a:buClr>
              <a:buSzPct val="45000"/>
              <a:buFont typeface="Wingdings" charset="2"/>
              <a:buChar char=""/>
            </a:pPr>
            <a:r>
              <a:rPr b="0" lang="en-CA" sz="2400" spc="-1" strike="noStrike">
                <a:latin typeface="Nirmala UI Semilight"/>
              </a:rPr>
              <a:t>The most common technology used is Kafka </a:t>
            </a:r>
            <a:endParaRPr b="0" lang="en-CA" sz="2400" spc="-1" strike="noStrike">
              <a:latin typeface="Nirmala UI Semilight"/>
            </a:endParaRPr>
          </a:p>
          <a:p>
            <a:pPr lvl="1" marL="864000" indent="-324000">
              <a:spcBef>
                <a:spcPts val="567"/>
              </a:spcBef>
              <a:buClr>
                <a:srgbClr val="000000"/>
              </a:buClr>
              <a:buSzPct val="45000"/>
              <a:buFont typeface="Wingdings" charset="2"/>
              <a:buChar char=""/>
            </a:pPr>
            <a:r>
              <a:rPr b="0" lang="en-CA" sz="1800" spc="-1" strike="noStrike">
                <a:latin typeface="Nirmala UI Semilight"/>
              </a:rPr>
              <a:t>Acts as a asynchronous buffer between publishers and subscribers</a:t>
            </a:r>
            <a:endParaRPr b="0" lang="en-CA" sz="1800" spc="-1" strike="noStrike">
              <a:latin typeface="Nirmala UI Semilight"/>
            </a:endParaRPr>
          </a:p>
        </p:txBody>
      </p:sp>
      <p:sp>
        <p:nvSpPr>
          <p:cNvPr id="4" name="PlaceHolder 3"/>
          <p:cNvSpPr>
            <a:spLocks noGrp="1"/>
          </p:cNvSpPr>
          <p:nvPr>
            <p:ph type="ftr" idx="11"/>
          </p:nvPr>
        </p:nvSpPr>
        <p:spPr/>
        <p:txBody>
          <a:bodyPr/>
          <a:p>
            <a:r>
              <a:t>© 2025 Innovation In Software Corporation</a:t>
            </a:r>
          </a:p>
        </p:txBody>
      </p:sp>
    </p:spTree>
  </p:cSld>
  <mc:AlternateContent>
    <mc:Choice Requires="p14">
      <p:transition spd="slow" p14:dur="2000"/>
    </mc:Choice>
    <mc:Fallback>
      <p:transition spd="slow"/>
    </mc:Fallback>
  </mc:AlternateContent>
</p:sld>
</file>

<file path=ppt/slides/slide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6" name="PlaceHolder 1"/>
          <p:cNvSpPr>
            <a:spLocks noGrp="1"/>
          </p:cNvSpPr>
          <p:nvPr>
            <p:ph type="title"/>
          </p:nvPr>
        </p:nvSpPr>
        <p:spPr>
          <a:xfrm>
            <a:off x="599760" y="-116280"/>
            <a:ext cx="11118960" cy="1247400"/>
          </a:xfrm>
          <a:prstGeom prst="rect">
            <a:avLst/>
          </a:prstGeom>
          <a:noFill/>
          <a:ln w="0">
            <a:noFill/>
          </a:ln>
        </p:spPr>
        <p:txBody>
          <a:bodyPr lIns="0" rIns="0" tIns="0" bIns="0" anchor="ctr">
            <a:noAutofit/>
          </a:bodyPr>
          <a:p>
            <a:r>
              <a:rPr b="0" lang="en-CA" sz="3600" spc="-1" strike="noStrike" cap="all">
                <a:solidFill>
                  <a:srgbClr val="bf0041"/>
                </a:solidFill>
                <a:latin typeface="Leelawadee UI Semilight"/>
              </a:rPr>
              <a:t>Kafka Concepts</a:t>
            </a:r>
            <a:endParaRPr b="0" lang="en-CA" sz="3600" spc="-1" strike="noStrike" cap="all">
              <a:solidFill>
                <a:srgbClr val="bf0041"/>
              </a:solidFill>
              <a:latin typeface="Leelawadee UI Semilight"/>
            </a:endParaRPr>
          </a:p>
        </p:txBody>
      </p:sp>
      <p:sp>
        <p:nvSpPr>
          <p:cNvPr id="437" name="PlaceHolder 2"/>
          <p:cNvSpPr>
            <a:spLocks noGrp="1"/>
          </p:cNvSpPr>
          <p:nvPr>
            <p:ph/>
          </p:nvPr>
        </p:nvSpPr>
        <p:spPr>
          <a:xfrm>
            <a:off x="424800" y="1051200"/>
            <a:ext cx="10994400" cy="5050800"/>
          </a:xfrm>
          <a:prstGeom prst="rect">
            <a:avLst/>
          </a:prstGeom>
          <a:noFill/>
          <a:ln w="0">
            <a:noFill/>
          </a:ln>
        </p:spPr>
        <p:txBody>
          <a:bodyPr lIns="0" rIns="0" tIns="0" bIns="0" anchor="t">
            <a:normAutofit/>
          </a:bodyPr>
          <a:p>
            <a:pPr marL="432000" indent="-324000">
              <a:spcBef>
                <a:spcPts val="1134"/>
              </a:spcBef>
              <a:buClr>
                <a:srgbClr val="000000"/>
              </a:buClr>
              <a:buSzPct val="45000"/>
              <a:buFont typeface="Wingdings" charset="2"/>
              <a:buChar char=""/>
            </a:pPr>
            <a:r>
              <a:rPr b="0" lang="en-CA" sz="2400" spc="-1" strike="noStrike">
                <a:latin typeface="Nirmala UI Semilight"/>
              </a:rPr>
              <a:t>In Kafka a basic unit of data is a 'message'</a:t>
            </a:r>
            <a:endParaRPr b="0" lang="en-CA" sz="2400" spc="-1" strike="noStrike">
              <a:latin typeface="Nirmala UI Semilight"/>
            </a:endParaRPr>
          </a:p>
          <a:p>
            <a:pPr lvl="1" marL="864000" indent="-324000">
              <a:spcBef>
                <a:spcPts val="567"/>
              </a:spcBef>
              <a:buClr>
                <a:srgbClr val="000000"/>
              </a:buClr>
              <a:buSzPct val="45000"/>
              <a:buFont typeface="Wingdings" charset="2"/>
              <a:buChar char=""/>
            </a:pPr>
            <a:r>
              <a:rPr b="0" lang="en-CA" sz="1800" spc="-1" strike="noStrike">
                <a:latin typeface="Nirmala UI Semilight"/>
              </a:rPr>
              <a:t>Message can be email / connection request / alert event</a:t>
            </a:r>
            <a:endParaRPr b="0" lang="en-CA" sz="1800" spc="-1" strike="noStrike">
              <a:latin typeface="Nirmala UI Semilight"/>
            </a:endParaRPr>
          </a:p>
          <a:p>
            <a:pPr marL="432000" indent="-324000">
              <a:spcBef>
                <a:spcPts val="1134"/>
              </a:spcBef>
              <a:buClr>
                <a:srgbClr val="000000"/>
              </a:buClr>
              <a:buSzPct val="45000"/>
              <a:buFont typeface="Wingdings" charset="2"/>
              <a:buChar char=""/>
            </a:pPr>
            <a:r>
              <a:rPr b="0" lang="en-CA" sz="2400" spc="-1" strike="noStrike">
                <a:latin typeface="Nirmala UI Semilight"/>
              </a:rPr>
              <a:t>Messages are stored in 'topics'</a:t>
            </a:r>
            <a:endParaRPr b="0" lang="en-CA" sz="2400" spc="-1" strike="noStrike">
              <a:latin typeface="Nirmala UI Semilight"/>
            </a:endParaRPr>
          </a:p>
          <a:p>
            <a:pPr lvl="1" marL="864000" indent="-324000">
              <a:spcBef>
                <a:spcPts val="567"/>
              </a:spcBef>
              <a:buClr>
                <a:srgbClr val="000000"/>
              </a:buClr>
              <a:buSzPct val="45000"/>
              <a:buFont typeface="Wingdings" charset="2"/>
              <a:buChar char=""/>
            </a:pPr>
            <a:r>
              <a:rPr b="0" lang="en-CA" sz="1800" spc="-1" strike="noStrike">
                <a:latin typeface="Nirmala UI Semilight"/>
              </a:rPr>
              <a:t>Topics are like 'queues'</a:t>
            </a:r>
            <a:endParaRPr b="0" lang="en-CA" sz="1800" spc="-1" strike="noStrike">
              <a:latin typeface="Nirmala UI Semilight"/>
            </a:endParaRPr>
          </a:p>
          <a:p>
            <a:pPr lvl="1" marL="864000" indent="-324000">
              <a:spcBef>
                <a:spcPts val="567"/>
              </a:spcBef>
              <a:buClr>
                <a:srgbClr val="000000"/>
              </a:buClr>
              <a:buSzPct val="45000"/>
              <a:buFont typeface="Wingdings" charset="2"/>
              <a:buChar char=""/>
            </a:pPr>
            <a:r>
              <a:rPr b="0" lang="en-CA" sz="1800" spc="-1" strike="noStrike">
                <a:latin typeface="Nirmala UI Semilight"/>
              </a:rPr>
              <a:t>Sample topics could be: emails / alerts</a:t>
            </a:r>
            <a:endParaRPr b="0" lang="en-CA" sz="1800" spc="-1" strike="noStrike">
              <a:latin typeface="Nirmala UI Semilight"/>
            </a:endParaRPr>
          </a:p>
        </p:txBody>
      </p:sp>
      <p:pic>
        <p:nvPicPr>
          <p:cNvPr id="438" name="Picture 26" descr=""/>
          <p:cNvPicPr/>
          <p:nvPr/>
        </p:nvPicPr>
        <p:blipFill>
          <a:blip r:embed="rId1"/>
          <a:stretch/>
        </p:blipFill>
        <p:spPr>
          <a:xfrm>
            <a:off x="3004560" y="3420000"/>
            <a:ext cx="5275800" cy="3006000"/>
          </a:xfrm>
          <a:prstGeom prst="rect">
            <a:avLst/>
          </a:prstGeom>
          <a:ln w="0">
            <a:noFill/>
          </a:ln>
        </p:spPr>
      </p:pic>
      <p:sp>
        <p:nvSpPr>
          <p:cNvPr id="4" name="PlaceHolder 3"/>
          <p:cNvSpPr>
            <a:spLocks noGrp="1"/>
          </p:cNvSpPr>
          <p:nvPr>
            <p:ph type="ftr" idx="11"/>
          </p:nvPr>
        </p:nvSpPr>
        <p:spPr/>
        <p:txBody>
          <a:bodyPr/>
          <a:p>
            <a:r>
              <a:t>© 2025 Innovation In Software Corporation</a:t>
            </a:r>
          </a:p>
        </p:txBody>
      </p:sp>
    </p:spTree>
  </p:cSld>
  <mc:AlternateContent>
    <mc:Choice Requires="p14">
      <p:transition spd="slow" p14:dur="2000"/>
    </mc:Choice>
    <mc:Fallback>
      <p:transition spd="slow"/>
    </mc:Fallback>
  </mc:AlternateContent>
</p:sld>
</file>

<file path=ppt/slides/slide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9" name="PlaceHolder 1"/>
          <p:cNvSpPr>
            <a:spLocks noGrp="1"/>
          </p:cNvSpPr>
          <p:nvPr>
            <p:ph type="title"/>
          </p:nvPr>
        </p:nvSpPr>
        <p:spPr>
          <a:xfrm>
            <a:off x="599760" y="-116280"/>
            <a:ext cx="11118960" cy="1247400"/>
          </a:xfrm>
          <a:prstGeom prst="rect">
            <a:avLst/>
          </a:prstGeom>
          <a:noFill/>
          <a:ln w="0">
            <a:noFill/>
          </a:ln>
        </p:spPr>
        <p:txBody>
          <a:bodyPr lIns="0" rIns="0" tIns="0" bIns="0" anchor="ctr">
            <a:noAutofit/>
          </a:bodyPr>
          <a:p>
            <a:r>
              <a:rPr b="0" lang="en-CA" sz="3600" spc="-1" strike="noStrike" cap="all">
                <a:solidFill>
                  <a:srgbClr val="bf0041"/>
                </a:solidFill>
                <a:latin typeface="Leelawadee UI Semilight"/>
              </a:rPr>
              <a:t>Kafka Architecture</a:t>
            </a:r>
            <a:endParaRPr b="0" lang="en-CA" sz="3600" spc="-1" strike="noStrike" cap="all">
              <a:solidFill>
                <a:srgbClr val="bf0041"/>
              </a:solidFill>
              <a:latin typeface="Leelawadee UI Semilight"/>
            </a:endParaRPr>
          </a:p>
        </p:txBody>
      </p:sp>
      <p:pic>
        <p:nvPicPr>
          <p:cNvPr id="440" name="Picture 35" descr=""/>
          <p:cNvPicPr/>
          <p:nvPr/>
        </p:nvPicPr>
        <p:blipFill>
          <a:blip r:embed="rId1"/>
          <a:stretch/>
        </p:blipFill>
        <p:spPr>
          <a:xfrm>
            <a:off x="3590640" y="1260000"/>
            <a:ext cx="3789720" cy="4597200"/>
          </a:xfrm>
          <a:prstGeom prst="rect">
            <a:avLst/>
          </a:prstGeom>
          <a:ln w="0">
            <a:noFill/>
          </a:ln>
        </p:spPr>
      </p:pic>
      <p:sp>
        <p:nvSpPr>
          <p:cNvPr id="3" name="PlaceHolder 2"/>
          <p:cNvSpPr>
            <a:spLocks noGrp="1"/>
          </p:cNvSpPr>
          <p:nvPr>
            <p:ph type="ftr" idx="11"/>
          </p:nvPr>
        </p:nvSpPr>
        <p:spPr/>
        <p:txBody>
          <a:bodyPr/>
          <a:p>
            <a:r>
              <a:t>© 2025 Innovation In Software Corporation</a:t>
            </a:r>
          </a:p>
        </p:txBody>
      </p:sp>
    </p:spTree>
  </p:cSld>
  <mc:AlternateContent>
    <mc:Choice Requires="p14">
      <p:transition spd="slow" p14:dur="2000"/>
    </mc:Choice>
    <mc:Fallback>
      <p:transition spd="slow"/>
    </mc:Fallback>
  </mc:AlternateContent>
</p:sld>
</file>

<file path=ppt/slides/slide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1" name="PlaceHolder 1"/>
          <p:cNvSpPr>
            <a:spLocks noGrp="1"/>
          </p:cNvSpPr>
          <p:nvPr>
            <p:ph type="title"/>
          </p:nvPr>
        </p:nvSpPr>
        <p:spPr>
          <a:xfrm>
            <a:off x="599760" y="-116280"/>
            <a:ext cx="11118960" cy="1247400"/>
          </a:xfrm>
          <a:prstGeom prst="rect">
            <a:avLst/>
          </a:prstGeom>
          <a:noFill/>
          <a:ln w="0">
            <a:noFill/>
          </a:ln>
        </p:spPr>
        <p:txBody>
          <a:bodyPr lIns="0" rIns="0" tIns="0" bIns="0" anchor="ctr">
            <a:noAutofit/>
          </a:bodyPr>
          <a:p>
            <a:r>
              <a:rPr b="0" lang="en-CA" sz="3600" spc="-1" strike="noStrike" cap="all">
                <a:solidFill>
                  <a:srgbClr val="bf0041"/>
                </a:solidFill>
                <a:latin typeface="Leelawadee UI Semilight"/>
              </a:rPr>
              <a:t>Kafka Architecture</a:t>
            </a:r>
            <a:endParaRPr b="0" lang="en-CA" sz="3600" spc="-1" strike="noStrike" cap="all">
              <a:solidFill>
                <a:srgbClr val="bf0041"/>
              </a:solidFill>
              <a:latin typeface="Leelawadee UI Semilight"/>
            </a:endParaRPr>
          </a:p>
        </p:txBody>
      </p:sp>
      <p:pic>
        <p:nvPicPr>
          <p:cNvPr id="442" name="Picture 39" descr=""/>
          <p:cNvPicPr/>
          <p:nvPr/>
        </p:nvPicPr>
        <p:blipFill>
          <a:blip r:embed="rId1"/>
          <a:stretch/>
        </p:blipFill>
        <p:spPr>
          <a:xfrm>
            <a:off x="2309760" y="885960"/>
            <a:ext cx="6870240" cy="5259960"/>
          </a:xfrm>
          <a:prstGeom prst="rect">
            <a:avLst/>
          </a:prstGeom>
          <a:ln w="0">
            <a:noFill/>
          </a:ln>
        </p:spPr>
      </p:pic>
      <p:sp>
        <p:nvSpPr>
          <p:cNvPr id="3" name="PlaceHolder 2"/>
          <p:cNvSpPr>
            <a:spLocks noGrp="1"/>
          </p:cNvSpPr>
          <p:nvPr>
            <p:ph type="ftr" idx="11"/>
          </p:nvPr>
        </p:nvSpPr>
        <p:spPr/>
        <p:txBody>
          <a:bodyPr/>
          <a:p>
            <a:r>
              <a:t>© 2025 Innovation In Software Corporation</a:t>
            </a:r>
          </a:p>
        </p:txBody>
      </p:sp>
    </p:spTree>
  </p:cSld>
  <mc:AlternateContent>
    <mc:Choice Requires="p14">
      <p:transition spd="slow" p14:dur="2000"/>
    </mc:Choice>
    <mc:Fallback>
      <p:transition spd="slow"/>
    </mc:Fallback>
  </mc:AlternateContent>
</p:sld>
</file>

<file path=ppt/slides/slide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3" name="PlaceHolder 1"/>
          <p:cNvSpPr>
            <a:spLocks noGrp="1"/>
          </p:cNvSpPr>
          <p:nvPr>
            <p:ph type="title"/>
          </p:nvPr>
        </p:nvSpPr>
        <p:spPr>
          <a:xfrm>
            <a:off x="599760" y="-116280"/>
            <a:ext cx="11118960" cy="1247400"/>
          </a:xfrm>
          <a:prstGeom prst="rect">
            <a:avLst/>
          </a:prstGeom>
          <a:noFill/>
          <a:ln w="0">
            <a:noFill/>
          </a:ln>
        </p:spPr>
        <p:txBody>
          <a:bodyPr lIns="0" rIns="0" tIns="0" bIns="0" anchor="ctr">
            <a:noAutofit/>
          </a:bodyPr>
          <a:p>
            <a:r>
              <a:rPr b="0" lang="en-CA" sz="3600" spc="-1" strike="noStrike" cap="all">
                <a:solidFill>
                  <a:srgbClr val="bf0041"/>
                </a:solidFill>
                <a:latin typeface="Leelawadee UI Semilight"/>
              </a:rPr>
              <a:t>Hybrid Microservice</a:t>
            </a:r>
            <a:endParaRPr b="0" lang="en-CA" sz="3600" spc="-1" strike="noStrike" cap="all">
              <a:solidFill>
                <a:srgbClr val="bf0041"/>
              </a:solidFill>
              <a:latin typeface="Leelawadee UI Semilight"/>
            </a:endParaRPr>
          </a:p>
        </p:txBody>
      </p:sp>
      <p:sp>
        <p:nvSpPr>
          <p:cNvPr id="444" name="PlaceHolder 2"/>
          <p:cNvSpPr>
            <a:spLocks noGrp="1"/>
          </p:cNvSpPr>
          <p:nvPr>
            <p:ph/>
          </p:nvPr>
        </p:nvSpPr>
        <p:spPr>
          <a:xfrm>
            <a:off x="424800" y="1051200"/>
            <a:ext cx="10994400" cy="5050800"/>
          </a:xfrm>
          <a:prstGeom prst="rect">
            <a:avLst/>
          </a:prstGeom>
          <a:noFill/>
          <a:ln w="0">
            <a:noFill/>
          </a:ln>
        </p:spPr>
        <p:txBody>
          <a:bodyPr lIns="0" rIns="0" tIns="0" bIns="0" anchor="t">
            <a:normAutofit/>
          </a:bodyPr>
          <a:p>
            <a:pPr marL="432000" indent="-324000">
              <a:spcBef>
                <a:spcPts val="1134"/>
              </a:spcBef>
              <a:buClr>
                <a:srgbClr val="000000"/>
              </a:buClr>
              <a:buSzPct val="45000"/>
              <a:buFont typeface="Wingdings" charset="2"/>
              <a:buChar char=""/>
            </a:pPr>
            <a:r>
              <a:rPr b="0" lang="en-CA" sz="2400" spc="-1" strike="noStrike">
                <a:latin typeface="Nirmala UI Semilight"/>
              </a:rPr>
              <a:t>Often, microservice architecture is hybrid</a:t>
            </a:r>
            <a:endParaRPr b="0" lang="en-CA" sz="2400" spc="-1" strike="noStrike">
              <a:latin typeface="Nirmala UI Semilight"/>
            </a:endParaRPr>
          </a:p>
          <a:p>
            <a:pPr lvl="1" marL="864000" indent="-324000">
              <a:spcBef>
                <a:spcPts val="567"/>
              </a:spcBef>
              <a:buClr>
                <a:srgbClr val="000000"/>
              </a:buClr>
              <a:buSzPct val="45000"/>
              <a:buFont typeface="Wingdings" charset="2"/>
              <a:buChar char=""/>
            </a:pPr>
            <a:r>
              <a:rPr b="0" lang="en-CA" sz="1800" spc="-1" strike="noStrike">
                <a:latin typeface="Nirmala UI Semilight"/>
              </a:rPr>
              <a:t>Parts of the service are request based</a:t>
            </a:r>
            <a:endParaRPr b="0" lang="en-CA" sz="1800" spc="-1" strike="noStrike">
              <a:latin typeface="Nirmala UI Semilight"/>
            </a:endParaRPr>
          </a:p>
          <a:p>
            <a:pPr lvl="1" marL="864000" indent="-324000">
              <a:spcBef>
                <a:spcPts val="567"/>
              </a:spcBef>
              <a:buClr>
                <a:srgbClr val="000000"/>
              </a:buClr>
              <a:buSzPct val="45000"/>
              <a:buFont typeface="Wingdings" charset="2"/>
              <a:buChar char=""/>
            </a:pPr>
            <a:r>
              <a:rPr b="0" lang="en-CA" sz="1800" spc="-1" strike="noStrike">
                <a:latin typeface="Nirmala UI Semilight"/>
              </a:rPr>
              <a:t>Parts of the service are event based</a:t>
            </a:r>
            <a:endParaRPr b="0" lang="en-CA" sz="1800" spc="-1" strike="noStrike">
              <a:latin typeface="Nirmala UI Semilight"/>
            </a:endParaRPr>
          </a:p>
          <a:p>
            <a:pPr lvl="1" marL="864000" indent="-324000">
              <a:spcBef>
                <a:spcPts val="567"/>
              </a:spcBef>
              <a:buClr>
                <a:srgbClr val="000000"/>
              </a:buClr>
              <a:buSzPct val="45000"/>
              <a:buFont typeface="Wingdings" charset="2"/>
              <a:buChar char=""/>
            </a:pPr>
            <a:r>
              <a:rPr b="0" lang="en-CA" sz="1800" spc="-1" strike="noStrike">
                <a:latin typeface="Nirmala UI Semilight"/>
              </a:rPr>
              <a:t>Coupling</a:t>
            </a:r>
            <a:endParaRPr b="0" lang="en-CA" sz="1800" spc="-1" strike="noStrike">
              <a:latin typeface="Nirmala UI Semilight"/>
            </a:endParaRPr>
          </a:p>
          <a:p>
            <a:pPr lvl="2" marL="1296000" indent="-288000">
              <a:spcBef>
                <a:spcPts val="850"/>
              </a:spcBef>
              <a:buClr>
                <a:srgbClr val="000000"/>
              </a:buClr>
              <a:buSzPct val="45000"/>
              <a:buFont typeface="Wingdings" charset="2"/>
              <a:buChar char=""/>
            </a:pPr>
            <a:r>
              <a:rPr b="0" lang="en-CA" sz="1400" spc="-1" strike="noStrike">
                <a:latin typeface="Nirmala UI Semilight"/>
              </a:rPr>
              <a:t>Message based are more tightly coupled ecause they require the message be sent to an endpoint</a:t>
            </a:r>
            <a:endParaRPr b="0" lang="en-CA" sz="1400" spc="-1" strike="noStrike">
              <a:latin typeface="Nirmala UI Semilight"/>
            </a:endParaRPr>
          </a:p>
          <a:p>
            <a:pPr lvl="2" marL="1296000" indent="-288000">
              <a:spcBef>
                <a:spcPts val="850"/>
              </a:spcBef>
              <a:buClr>
                <a:srgbClr val="000000"/>
              </a:buClr>
              <a:buSzPct val="45000"/>
              <a:buFont typeface="Wingdings" charset="2"/>
              <a:buChar char=""/>
            </a:pPr>
            <a:r>
              <a:rPr b="0" lang="en-CA" sz="1400" spc="-1" strike="noStrike">
                <a:latin typeface="Nirmala UI Semilight"/>
              </a:rPr>
              <a:t>Event based are more loosely coupled because requests are buffered in a queue</a:t>
            </a:r>
            <a:endParaRPr b="0" lang="en-CA" sz="1400" spc="-1" strike="noStrike">
              <a:latin typeface="Nirmala UI Semilight"/>
            </a:endParaRPr>
          </a:p>
          <a:p>
            <a:pPr marL="432000" indent="-324000">
              <a:spcBef>
                <a:spcPts val="1134"/>
              </a:spcBef>
              <a:buClr>
                <a:srgbClr val="000000"/>
              </a:buClr>
              <a:buSzPct val="45000"/>
              <a:buFont typeface="Wingdings" charset="2"/>
              <a:buChar char=""/>
            </a:pPr>
            <a:endParaRPr b="0" lang="en-CA" sz="2400" spc="-1" strike="noStrike">
              <a:latin typeface="Nirmala UI Semilight"/>
            </a:endParaRPr>
          </a:p>
        </p:txBody>
      </p:sp>
      <p:sp>
        <p:nvSpPr>
          <p:cNvPr id="4" name="PlaceHolder 3"/>
          <p:cNvSpPr>
            <a:spLocks noGrp="1"/>
          </p:cNvSpPr>
          <p:nvPr>
            <p:ph type="ftr" idx="11"/>
          </p:nvPr>
        </p:nvSpPr>
        <p:spPr/>
        <p:txBody>
          <a:bodyPr/>
          <a:p>
            <a:r>
              <a:t>© 2025 Innovation In Software Corporation</a:t>
            </a:r>
          </a:p>
        </p:txBody>
      </p:sp>
    </p:spTree>
  </p:cSld>
  <mc:AlternateContent>
    <mc:Choice Requires="p14">
      <p:transition spd="slow" p14:dur="2000"/>
    </mc:Choice>
    <mc:Fallback>
      <p:transition spd="slow"/>
    </mc:Fallback>
  </mc:AlternateContent>
</p:sld>
</file>

<file path=ppt/slides/slide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5" name="PlaceHolder 1"/>
          <p:cNvSpPr>
            <a:spLocks noGrp="1"/>
          </p:cNvSpPr>
          <p:nvPr>
            <p:ph type="title"/>
          </p:nvPr>
        </p:nvSpPr>
        <p:spPr>
          <a:xfrm>
            <a:off x="599760" y="-116280"/>
            <a:ext cx="11118960" cy="1247400"/>
          </a:xfrm>
          <a:prstGeom prst="rect">
            <a:avLst/>
          </a:prstGeom>
          <a:noFill/>
          <a:ln w="0">
            <a:noFill/>
          </a:ln>
        </p:spPr>
        <p:txBody>
          <a:bodyPr lIns="0" rIns="0" tIns="0" bIns="0" anchor="ctr">
            <a:noAutofit/>
          </a:bodyPr>
          <a:p>
            <a:r>
              <a:rPr b="0" lang="en-CA" sz="3600" spc="-1" strike="noStrike" cap="all">
                <a:solidFill>
                  <a:srgbClr val="bf0041"/>
                </a:solidFill>
                <a:latin typeface="Leelawadee UI Semilight"/>
              </a:rPr>
              <a:t>Kafka Architecture</a:t>
            </a:r>
            <a:endParaRPr b="0" lang="en-CA" sz="3600" spc="-1" strike="noStrike" cap="all">
              <a:solidFill>
                <a:srgbClr val="bf0041"/>
              </a:solidFill>
              <a:latin typeface="Leelawadee UI Semilight"/>
            </a:endParaRPr>
          </a:p>
        </p:txBody>
      </p:sp>
      <p:pic>
        <p:nvPicPr>
          <p:cNvPr id="446" name="" descr=""/>
          <p:cNvPicPr/>
          <p:nvPr/>
        </p:nvPicPr>
        <p:blipFill>
          <a:blip r:embed="rId1"/>
          <a:stretch/>
        </p:blipFill>
        <p:spPr>
          <a:xfrm>
            <a:off x="3060000" y="1300320"/>
            <a:ext cx="5508000" cy="5100480"/>
          </a:xfrm>
          <a:prstGeom prst="rect">
            <a:avLst/>
          </a:prstGeom>
          <a:ln w="0">
            <a:noFill/>
          </a:ln>
        </p:spPr>
      </p:pic>
      <p:sp>
        <p:nvSpPr>
          <p:cNvPr id="3" name="PlaceHolder 2"/>
          <p:cNvSpPr>
            <a:spLocks noGrp="1"/>
          </p:cNvSpPr>
          <p:nvPr>
            <p:ph type="ftr" idx="11"/>
          </p:nvPr>
        </p:nvSpPr>
        <p:spPr/>
        <p:txBody>
          <a:bodyPr/>
          <a:p>
            <a:r>
              <a:t>© 2025 Innovation In Software Corporation</a:t>
            </a:r>
          </a:p>
        </p:txBody>
      </p:sp>
    </p:spTree>
  </p:cSld>
  <mc:AlternateContent>
    <mc:Choice Requires="p14">
      <p:transition spd="slow" p14:dur="2000"/>
    </mc:Choice>
    <mc:Fallback>
      <p:transition spd="slow"/>
    </mc:Fallback>
  </mc:AlternateContent>
</p:sld>
</file>

<file path=ppt/slides/slide5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7" name="PlaceHolder 1"/>
          <p:cNvSpPr>
            <a:spLocks noGrp="1"/>
          </p:cNvSpPr>
          <p:nvPr>
            <p:ph type="title"/>
          </p:nvPr>
        </p:nvSpPr>
        <p:spPr>
          <a:xfrm>
            <a:off x="599760" y="-116280"/>
            <a:ext cx="11118960" cy="1247400"/>
          </a:xfrm>
          <a:prstGeom prst="rect">
            <a:avLst/>
          </a:prstGeom>
          <a:noFill/>
          <a:ln w="0">
            <a:noFill/>
          </a:ln>
        </p:spPr>
        <p:txBody>
          <a:bodyPr lIns="0" rIns="0" tIns="0" bIns="0" anchor="ctr">
            <a:noAutofit/>
          </a:bodyPr>
          <a:p>
            <a:r>
              <a:rPr b="0" lang="en-CA" sz="3600" spc="-1" strike="noStrike" cap="all">
                <a:solidFill>
                  <a:srgbClr val="bf0041"/>
                </a:solidFill>
                <a:latin typeface="Leelawadee UI Semilight"/>
              </a:rPr>
              <a:t>Transactional State </a:t>
            </a:r>
            <a:endParaRPr b="0" lang="en-CA" sz="3600" spc="-1" strike="noStrike" cap="all">
              <a:solidFill>
                <a:srgbClr val="bf0041"/>
              </a:solidFill>
              <a:latin typeface="Leelawadee UI Semilight"/>
            </a:endParaRPr>
          </a:p>
        </p:txBody>
      </p:sp>
      <p:sp>
        <p:nvSpPr>
          <p:cNvPr id="448" name="PlaceHolder 2"/>
          <p:cNvSpPr>
            <a:spLocks noGrp="1"/>
          </p:cNvSpPr>
          <p:nvPr>
            <p:ph/>
          </p:nvPr>
        </p:nvSpPr>
        <p:spPr>
          <a:xfrm>
            <a:off x="424800" y="1051200"/>
            <a:ext cx="10994400" cy="5050800"/>
          </a:xfrm>
          <a:prstGeom prst="rect">
            <a:avLst/>
          </a:prstGeom>
          <a:noFill/>
          <a:ln w="0">
            <a:noFill/>
          </a:ln>
        </p:spPr>
        <p:txBody>
          <a:bodyPr lIns="0" rIns="0" tIns="0" bIns="0" anchor="t">
            <a:normAutofit/>
          </a:bodyPr>
          <a:p>
            <a:pPr marL="432000" indent="-324000">
              <a:spcBef>
                <a:spcPts val="1134"/>
              </a:spcBef>
              <a:buClr>
                <a:srgbClr val="000000"/>
              </a:buClr>
              <a:buSzPct val="45000"/>
              <a:buFont typeface="Wingdings" charset="2"/>
              <a:buChar char=""/>
            </a:pPr>
            <a:r>
              <a:rPr b="0" lang="en-CA" sz="2400" spc="-1" strike="noStrike">
                <a:latin typeface="Nirmala UI Semilight"/>
              </a:rPr>
              <a:t>Does an incoming message require a synchronous response?</a:t>
            </a:r>
            <a:endParaRPr b="0" lang="en-CA" sz="2400" spc="-1" strike="noStrike">
              <a:latin typeface="Nirmala UI Semilight"/>
            </a:endParaRPr>
          </a:p>
          <a:p>
            <a:pPr marL="432000" indent="-324000">
              <a:spcBef>
                <a:spcPts val="1134"/>
              </a:spcBef>
              <a:buClr>
                <a:srgbClr val="000000"/>
              </a:buClr>
              <a:buSzPct val="45000"/>
              <a:buFont typeface="Wingdings" charset="2"/>
              <a:buChar char=""/>
            </a:pPr>
            <a:r>
              <a:rPr b="0" lang="en-CA" sz="2400" spc="-1" strike="noStrike">
                <a:latin typeface="Nirmala UI Semilight"/>
              </a:rPr>
              <a:t>Does the incoming message represent a request or an event?</a:t>
            </a:r>
            <a:endParaRPr b="0" lang="en-CA" sz="2400" spc="-1" strike="noStrike">
              <a:latin typeface="Nirmala UI Semilight"/>
            </a:endParaRPr>
          </a:p>
          <a:p>
            <a:pPr lvl="1" marL="864000" indent="-324000">
              <a:spcBef>
                <a:spcPts val="567"/>
              </a:spcBef>
              <a:buClr>
                <a:srgbClr val="000000"/>
              </a:buClr>
              <a:buSzPct val="45000"/>
              <a:buFont typeface="Wingdings" charset="2"/>
              <a:buChar char=""/>
            </a:pPr>
            <a:r>
              <a:rPr b="0" lang="en-CA" sz="1800" spc="-1" strike="noStrike">
                <a:latin typeface="Nirmala UI Semilight"/>
              </a:rPr>
              <a:t>Requests usually kick off a business process or use case</a:t>
            </a:r>
            <a:endParaRPr b="0" lang="en-CA" sz="1800" spc="-1" strike="noStrike">
              <a:latin typeface="Nirmala UI Semilight"/>
            </a:endParaRPr>
          </a:p>
          <a:p>
            <a:pPr lvl="1" marL="864000" indent="-324000">
              <a:spcBef>
                <a:spcPts val="567"/>
              </a:spcBef>
              <a:buClr>
                <a:srgbClr val="000000"/>
              </a:buClr>
              <a:buSzPct val="45000"/>
              <a:buFont typeface="Wingdings" charset="2"/>
              <a:buChar char=""/>
            </a:pPr>
            <a:r>
              <a:rPr b="0" lang="en-CA" sz="1800" spc="-1" strike="noStrike">
                <a:latin typeface="Nirmala UI Semilight"/>
              </a:rPr>
              <a:t>Events just happen “out there” and can be dealt with in isolation</a:t>
            </a:r>
            <a:endParaRPr b="0" lang="en-CA" sz="1800" spc="-1" strike="noStrike">
              <a:latin typeface="Nirmala UI Semilight"/>
            </a:endParaRPr>
          </a:p>
          <a:p>
            <a:pPr lvl="1" marL="864000" indent="-324000">
              <a:spcBef>
                <a:spcPts val="567"/>
              </a:spcBef>
              <a:buClr>
                <a:srgbClr val="000000"/>
              </a:buClr>
              <a:buSzPct val="45000"/>
              <a:buFont typeface="Wingdings" charset="2"/>
              <a:buChar char=""/>
            </a:pPr>
            <a:r>
              <a:rPr b="0" lang="en-CA" sz="1800" spc="-1" strike="noStrike">
                <a:latin typeface="Nirmala UI Semilight"/>
              </a:rPr>
              <a:t>Events tend to stream from event sources, requests originate from clients</a:t>
            </a:r>
            <a:endParaRPr b="0" lang="en-CA" sz="1800" spc="-1" strike="noStrike">
              <a:latin typeface="Nirmala UI Semilight"/>
            </a:endParaRPr>
          </a:p>
          <a:p>
            <a:pPr marL="432000" indent="-324000">
              <a:spcBef>
                <a:spcPts val="1134"/>
              </a:spcBef>
              <a:buClr>
                <a:srgbClr val="000000"/>
              </a:buClr>
              <a:buSzPct val="45000"/>
              <a:buFont typeface="Wingdings" charset="2"/>
              <a:buChar char=""/>
            </a:pPr>
            <a:r>
              <a:rPr b="0" lang="en-CA" sz="2400" spc="-1" strike="noStrike">
                <a:latin typeface="Nirmala UI Semilight"/>
              </a:rPr>
              <a:t>Do we need to maintain state?</a:t>
            </a:r>
            <a:endParaRPr b="0" lang="en-CA" sz="2400" spc="-1" strike="noStrike">
              <a:latin typeface="Nirmala UI Semilight"/>
            </a:endParaRPr>
          </a:p>
          <a:p>
            <a:pPr lvl="1" marL="864000" indent="-324000">
              <a:spcBef>
                <a:spcPts val="567"/>
              </a:spcBef>
              <a:buClr>
                <a:srgbClr val="000000"/>
              </a:buClr>
              <a:buSzPct val="45000"/>
              <a:buFont typeface="Wingdings" charset="2"/>
              <a:buChar char=""/>
            </a:pPr>
            <a:r>
              <a:rPr b="0" lang="en-CA" sz="1800" spc="-1" strike="noStrike">
                <a:latin typeface="Nirmala UI Semilight"/>
              </a:rPr>
              <a:t>Business processes often require tracking transactional state</a:t>
            </a:r>
            <a:endParaRPr b="0" lang="en-CA" sz="1800" spc="-1" strike="noStrike">
              <a:latin typeface="Nirmala UI Semilight"/>
            </a:endParaRPr>
          </a:p>
          <a:p>
            <a:pPr lvl="1" marL="864000" indent="-324000">
              <a:spcBef>
                <a:spcPts val="567"/>
              </a:spcBef>
              <a:buClr>
                <a:srgbClr val="000000"/>
              </a:buClr>
              <a:buSzPct val="45000"/>
              <a:buFont typeface="Wingdings" charset="2"/>
              <a:buChar char=""/>
            </a:pPr>
            <a:r>
              <a:rPr b="0" lang="en-CA" sz="1800" spc="-1" strike="noStrike">
                <a:latin typeface="Nirmala UI Semilight"/>
              </a:rPr>
              <a:t>Events are usually stateless</a:t>
            </a:r>
            <a:endParaRPr b="0" lang="en-CA" sz="1800" spc="-1" strike="noStrike">
              <a:latin typeface="Nirmala UI Semilight"/>
            </a:endParaRPr>
          </a:p>
          <a:p>
            <a:pPr marL="432000" indent="-324000">
              <a:spcBef>
                <a:spcPts val="1134"/>
              </a:spcBef>
              <a:buClr>
                <a:srgbClr val="000000"/>
              </a:buClr>
              <a:buSzPct val="45000"/>
              <a:buFont typeface="Wingdings" charset="2"/>
              <a:buChar char=""/>
            </a:pPr>
            <a:r>
              <a:rPr b="0" lang="en-CA" sz="2400" spc="-1" strike="noStrike">
                <a:latin typeface="Nirmala UI Semilight"/>
              </a:rPr>
              <a:t>What sort of scaling requirements do we have?</a:t>
            </a:r>
            <a:endParaRPr b="0" lang="en-CA" sz="2400" spc="-1" strike="noStrike">
              <a:latin typeface="Nirmala UI Semilight"/>
            </a:endParaRPr>
          </a:p>
          <a:p>
            <a:pPr lvl="1" marL="864000" indent="-324000">
              <a:spcBef>
                <a:spcPts val="567"/>
              </a:spcBef>
              <a:buClr>
                <a:srgbClr val="000000"/>
              </a:buClr>
              <a:buSzPct val="45000"/>
              <a:buFont typeface="Wingdings" charset="2"/>
              <a:buChar char=""/>
            </a:pPr>
            <a:r>
              <a:rPr b="0" lang="en-CA" sz="1800" spc="-1" strike="noStrike">
                <a:latin typeface="Nirmala UI Semilight"/>
              </a:rPr>
              <a:t>How we manage transactional state may depend on our scaling requirements</a:t>
            </a:r>
            <a:endParaRPr b="0" lang="en-CA" sz="1800" spc="-1" strike="noStrike">
              <a:latin typeface="Nirmala UI Semilight"/>
            </a:endParaRPr>
          </a:p>
        </p:txBody>
      </p:sp>
      <p:sp>
        <p:nvSpPr>
          <p:cNvPr id="4" name="PlaceHolder 3"/>
          <p:cNvSpPr>
            <a:spLocks noGrp="1"/>
          </p:cNvSpPr>
          <p:nvPr>
            <p:ph type="ftr" idx="11"/>
          </p:nvPr>
        </p:nvSpPr>
        <p:spPr/>
        <p:txBody>
          <a:bodyPr/>
          <a:p>
            <a:r>
              <a:t>© 2025 Innovation In Software Corporation</a:t>
            </a:r>
          </a:p>
        </p:txBody>
      </p:sp>
    </p:spTree>
  </p:cSld>
  <mc:AlternateContent>
    <mc:Choice Requires="p14">
      <p:transition spd="slow" p14:dur="2000"/>
    </mc:Choice>
    <mc:Fallback>
      <p:transition spd="slow"/>
    </mc:Fallback>
  </mc:AlternateContent>
</p:sld>
</file>

<file path=ppt/slides/slide5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9" name="PlaceHolder 1"/>
          <p:cNvSpPr>
            <a:spLocks noGrp="1"/>
          </p:cNvSpPr>
          <p:nvPr>
            <p:ph type="title"/>
          </p:nvPr>
        </p:nvSpPr>
        <p:spPr>
          <a:xfrm>
            <a:off x="599760" y="-116280"/>
            <a:ext cx="11118960" cy="1247400"/>
          </a:xfrm>
          <a:prstGeom prst="rect">
            <a:avLst/>
          </a:prstGeom>
          <a:noFill/>
          <a:ln w="0">
            <a:noFill/>
          </a:ln>
        </p:spPr>
        <p:txBody>
          <a:bodyPr lIns="0" rIns="0" tIns="0" bIns="0" anchor="ctr">
            <a:noAutofit/>
          </a:bodyPr>
          <a:p>
            <a:r>
              <a:rPr b="0" lang="en-CA" sz="3600" spc="-1" strike="noStrike" cap="all">
                <a:solidFill>
                  <a:srgbClr val="bf0041"/>
                </a:solidFill>
                <a:latin typeface="Leelawadee UI Semilight"/>
              </a:rPr>
              <a:t>State Representation</a:t>
            </a:r>
            <a:endParaRPr b="0" lang="en-CA" sz="3600" spc="-1" strike="noStrike" cap="all">
              <a:solidFill>
                <a:srgbClr val="bf0041"/>
              </a:solidFill>
              <a:latin typeface="Leelawadee UI Semilight"/>
            </a:endParaRPr>
          </a:p>
        </p:txBody>
      </p:sp>
      <p:pic>
        <p:nvPicPr>
          <p:cNvPr id="450" name="" descr=""/>
          <p:cNvPicPr/>
          <p:nvPr/>
        </p:nvPicPr>
        <p:blipFill>
          <a:blip r:embed="rId1"/>
          <a:stretch/>
        </p:blipFill>
        <p:spPr>
          <a:xfrm>
            <a:off x="1261080" y="1165680"/>
            <a:ext cx="8561520" cy="4545360"/>
          </a:xfrm>
          <a:prstGeom prst="rect">
            <a:avLst/>
          </a:prstGeom>
          <a:ln w="0">
            <a:noFill/>
          </a:ln>
        </p:spPr>
      </p:pic>
      <p:sp>
        <p:nvSpPr>
          <p:cNvPr id="3" name="PlaceHolder 2"/>
          <p:cNvSpPr>
            <a:spLocks noGrp="1"/>
          </p:cNvSpPr>
          <p:nvPr>
            <p:ph type="ftr" idx="11"/>
          </p:nvPr>
        </p:nvSpPr>
        <p:spPr/>
        <p:txBody>
          <a:bodyPr/>
          <a:p>
            <a:r>
              <a:t>© 2025 Innovation In Software Corporation</a:t>
            </a:r>
          </a:p>
        </p:txBody>
      </p:sp>
    </p:spTree>
  </p:cSld>
  <mc:AlternateContent>
    <mc:Choice Requires="p14">
      <p:transition spd="slow" p14:dur="2000"/>
    </mc:Choice>
    <mc:Fallback>
      <p:transition spd="slow"/>
    </mc:Fallback>
  </mc:AlternateContent>
</p:sld>
</file>

<file path=ppt/slides/slide5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1" name="PlaceHolder 1"/>
          <p:cNvSpPr>
            <a:spLocks noGrp="1"/>
          </p:cNvSpPr>
          <p:nvPr>
            <p:ph type="title"/>
          </p:nvPr>
        </p:nvSpPr>
        <p:spPr>
          <a:xfrm>
            <a:off x="599760" y="-116280"/>
            <a:ext cx="11118960" cy="1247400"/>
          </a:xfrm>
          <a:prstGeom prst="rect">
            <a:avLst/>
          </a:prstGeom>
          <a:noFill/>
          <a:ln w="0">
            <a:noFill/>
          </a:ln>
        </p:spPr>
        <p:txBody>
          <a:bodyPr lIns="0" rIns="0" tIns="0" bIns="0" anchor="ctr">
            <a:noAutofit/>
          </a:bodyPr>
          <a:p>
            <a:r>
              <a:rPr b="0" lang="en-CA" sz="3600" spc="-1" strike="noStrike" cap="all">
                <a:solidFill>
                  <a:srgbClr val="bf0041"/>
                </a:solidFill>
                <a:latin typeface="Leelawadee UI Semilight"/>
              </a:rPr>
              <a:t>Operations Monitoring</a:t>
            </a:r>
            <a:endParaRPr b="0" lang="en-CA" sz="3600" spc="-1" strike="noStrike" cap="all">
              <a:solidFill>
                <a:srgbClr val="bf0041"/>
              </a:solidFill>
              <a:latin typeface="Leelawadee UI Semilight"/>
            </a:endParaRPr>
          </a:p>
        </p:txBody>
      </p:sp>
      <p:sp>
        <p:nvSpPr>
          <p:cNvPr id="452" name="PlaceHolder 2"/>
          <p:cNvSpPr>
            <a:spLocks noGrp="1"/>
          </p:cNvSpPr>
          <p:nvPr>
            <p:ph/>
          </p:nvPr>
        </p:nvSpPr>
        <p:spPr>
          <a:xfrm>
            <a:off x="424800" y="1051200"/>
            <a:ext cx="10994400" cy="825480"/>
          </a:xfrm>
          <a:prstGeom prst="rect">
            <a:avLst/>
          </a:prstGeom>
          <a:noFill/>
          <a:ln w="0">
            <a:noFill/>
          </a:ln>
        </p:spPr>
        <p:txBody>
          <a:bodyPr lIns="0" rIns="0" tIns="0" bIns="0" anchor="t">
            <a:normAutofit/>
          </a:bodyPr>
          <a:p>
            <a:pPr marL="432000" indent="-324000">
              <a:spcBef>
                <a:spcPts val="1134"/>
              </a:spcBef>
              <a:buClr>
                <a:srgbClr val="000000"/>
              </a:buClr>
              <a:buSzPct val="45000"/>
              <a:buFont typeface="Wingdings" charset="2"/>
              <a:buChar char=""/>
            </a:pPr>
            <a:r>
              <a:rPr b="0" lang="en-CA" sz="2400" spc="-1" strike="noStrike">
                <a:latin typeface="Nirmala UI Semilight"/>
              </a:rPr>
              <a:t>Monitoring is both proactive (detect early) and reactive (respond fast)</a:t>
            </a:r>
            <a:endParaRPr b="0" lang="en-CA" sz="2400" spc="-1" strike="noStrike">
              <a:latin typeface="Nirmala UI Semilight"/>
            </a:endParaRPr>
          </a:p>
          <a:p>
            <a:pPr lvl="1" marL="864000" indent="-324000">
              <a:spcBef>
                <a:spcPts val="567"/>
              </a:spcBef>
              <a:buClr>
                <a:srgbClr val="000000"/>
              </a:buClr>
              <a:buSzPct val="45000"/>
              <a:buFont typeface="Wingdings" charset="2"/>
              <a:buChar char=""/>
            </a:pPr>
            <a:r>
              <a:rPr b="0" lang="en-CA" sz="1800" spc="-1" strike="noStrike">
                <a:latin typeface="Nirmala UI Semilight"/>
              </a:rPr>
              <a:t>It spans multiple layers of the IT architecture</a:t>
            </a:r>
            <a:endParaRPr b="0" lang="en-CA" sz="1800" spc="-1" strike="noStrike">
              <a:latin typeface="Nirmala UI Semilight"/>
            </a:endParaRPr>
          </a:p>
        </p:txBody>
      </p:sp>
      <p:pic>
        <p:nvPicPr>
          <p:cNvPr id="453" name="" descr=""/>
          <p:cNvPicPr/>
          <p:nvPr/>
        </p:nvPicPr>
        <p:blipFill>
          <a:blip r:embed="rId1"/>
          <a:stretch/>
        </p:blipFill>
        <p:spPr>
          <a:xfrm>
            <a:off x="2123640" y="2063880"/>
            <a:ext cx="7409160" cy="4209120"/>
          </a:xfrm>
          <a:prstGeom prst="rect">
            <a:avLst/>
          </a:prstGeom>
          <a:ln w="0">
            <a:noFill/>
          </a:ln>
        </p:spPr>
      </p:pic>
      <p:sp>
        <p:nvSpPr>
          <p:cNvPr id="4" name="PlaceHolder 3"/>
          <p:cNvSpPr>
            <a:spLocks noGrp="1"/>
          </p:cNvSpPr>
          <p:nvPr>
            <p:ph type="ftr" idx="11"/>
          </p:nvPr>
        </p:nvSpPr>
        <p:spPr/>
        <p:txBody>
          <a:bodyPr/>
          <a:p>
            <a:r>
              <a:t>© 2025 Innovation In Software Corporation</a:t>
            </a:r>
          </a:p>
        </p:txBody>
      </p:sp>
    </p:spTree>
  </p:cSld>
  <mc:AlternateContent>
    <mc:Choice Requires="p14">
      <p:transition spd="slow" p14:dur="2000"/>
    </mc:Choice>
    <mc:Fallback>
      <p:transition spd="slow"/>
    </mc:Fallback>
  </mc:AlternateContent>
</p:sld>
</file>

<file path=ppt/slides/slide5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4" name="PlaceHolder 1"/>
          <p:cNvSpPr>
            <a:spLocks noGrp="1"/>
          </p:cNvSpPr>
          <p:nvPr>
            <p:ph type="title"/>
          </p:nvPr>
        </p:nvSpPr>
        <p:spPr>
          <a:xfrm>
            <a:off x="599760" y="-116280"/>
            <a:ext cx="11118960" cy="1247400"/>
          </a:xfrm>
          <a:prstGeom prst="rect">
            <a:avLst/>
          </a:prstGeom>
          <a:noFill/>
          <a:ln w="0">
            <a:noFill/>
          </a:ln>
        </p:spPr>
        <p:txBody>
          <a:bodyPr lIns="0" rIns="0" tIns="0" bIns="0" anchor="ctr">
            <a:noAutofit/>
          </a:bodyPr>
          <a:p>
            <a:r>
              <a:rPr b="0" lang="en-CA" sz="3600" spc="-1" strike="noStrike" cap="all">
                <a:solidFill>
                  <a:srgbClr val="bf0041"/>
                </a:solidFill>
                <a:latin typeface="Leelawadee UI Semilight"/>
              </a:rPr>
              <a:t>Operations Monitoring</a:t>
            </a:r>
            <a:endParaRPr b="0" lang="en-CA" sz="3600" spc="-1" strike="noStrike" cap="all">
              <a:solidFill>
                <a:srgbClr val="bf0041"/>
              </a:solidFill>
              <a:latin typeface="Leelawadee UI Semilight"/>
            </a:endParaRPr>
          </a:p>
        </p:txBody>
      </p:sp>
      <p:sp>
        <p:nvSpPr>
          <p:cNvPr id="455" name="PlaceHolder 2"/>
          <p:cNvSpPr>
            <a:spLocks noGrp="1"/>
          </p:cNvSpPr>
          <p:nvPr>
            <p:ph/>
          </p:nvPr>
        </p:nvSpPr>
        <p:spPr>
          <a:xfrm>
            <a:off x="424800" y="1051200"/>
            <a:ext cx="10994400" cy="4795920"/>
          </a:xfrm>
          <a:prstGeom prst="rect">
            <a:avLst/>
          </a:prstGeom>
          <a:noFill/>
          <a:ln w="0">
            <a:noFill/>
          </a:ln>
        </p:spPr>
        <p:txBody>
          <a:bodyPr lIns="0" rIns="0" tIns="0" bIns="0" anchor="t">
            <a:normAutofit/>
          </a:bodyPr>
          <a:p>
            <a:pPr marL="432000" indent="-324000">
              <a:spcBef>
                <a:spcPts val="1134"/>
              </a:spcBef>
              <a:buClr>
                <a:srgbClr val="000000"/>
              </a:buClr>
              <a:buSzPct val="45000"/>
              <a:buFont typeface="Wingdings" charset="2"/>
              <a:buChar char=""/>
            </a:pPr>
            <a:r>
              <a:rPr b="0" lang="en-CA" sz="2400" spc="-1" strike="noStrike">
                <a:latin typeface="Nirmala UI Semilight"/>
              </a:rPr>
              <a:t>Modern production support environments rely on</a:t>
            </a:r>
            <a:endParaRPr b="0" lang="en-CA" sz="2400" spc="-1" strike="noStrike">
              <a:latin typeface="Nirmala UI Semilight"/>
            </a:endParaRPr>
          </a:p>
          <a:p>
            <a:pPr lvl="1" marL="864000" indent="-324000">
              <a:spcBef>
                <a:spcPts val="567"/>
              </a:spcBef>
              <a:buClr>
                <a:srgbClr val="000000"/>
              </a:buClr>
              <a:buSzPct val="45000"/>
              <a:buFont typeface="Wingdings" charset="2"/>
              <a:buChar char=""/>
            </a:pPr>
            <a:r>
              <a:rPr b="0" i="1" lang="en-CA" sz="1800" spc="-1" strike="noStrike">
                <a:latin typeface="Nirmala UI Semilight"/>
              </a:rPr>
              <a:t>NOC (Network Operations Center):</a:t>
            </a:r>
            <a:r>
              <a:rPr b="0" lang="en-CA" sz="1800" spc="-1" strike="noStrike">
                <a:latin typeface="Nirmala UI Semilight"/>
              </a:rPr>
              <a:t> focuses on network health and uptime</a:t>
            </a:r>
            <a:endParaRPr b="0" lang="en-CA" sz="1800" spc="-1" strike="noStrike">
              <a:latin typeface="Nirmala UI Semilight"/>
            </a:endParaRPr>
          </a:p>
          <a:p>
            <a:pPr lvl="1" marL="864000" indent="-324000">
              <a:spcBef>
                <a:spcPts val="567"/>
              </a:spcBef>
              <a:buClr>
                <a:srgbClr val="000000"/>
              </a:buClr>
              <a:buSzPct val="45000"/>
              <a:buFont typeface="Wingdings" charset="2"/>
              <a:buChar char=""/>
            </a:pPr>
            <a:r>
              <a:rPr b="0" i="1" lang="en-CA" sz="1800" spc="-1" strike="noStrike">
                <a:latin typeface="Nirmala UI Semilight"/>
              </a:rPr>
              <a:t>SOC (Security Operations Center): </a:t>
            </a:r>
            <a:r>
              <a:rPr b="0" lang="en-CA" sz="1800" spc="-1" strike="noStrike">
                <a:latin typeface="Nirmala UI Semilight"/>
              </a:rPr>
              <a:t>monitors and responds to security threats</a:t>
            </a:r>
            <a:endParaRPr b="0" lang="en-CA" sz="1800" spc="-1" strike="noStrike">
              <a:latin typeface="Nirmala UI Semilight"/>
            </a:endParaRPr>
          </a:p>
          <a:p>
            <a:pPr lvl="1" marL="864000" indent="-324000">
              <a:spcBef>
                <a:spcPts val="567"/>
              </a:spcBef>
              <a:buClr>
                <a:srgbClr val="000000"/>
              </a:buClr>
              <a:buSzPct val="45000"/>
              <a:buFont typeface="Wingdings" charset="2"/>
              <a:buChar char=""/>
            </a:pPr>
            <a:r>
              <a:rPr b="0" i="1" lang="en-CA" sz="1800" spc="-1" strike="noStrike">
                <a:latin typeface="Nirmala UI Semilight"/>
              </a:rPr>
              <a:t>SRE (Site Reliability Engineering):</a:t>
            </a:r>
            <a:r>
              <a:rPr b="0" lang="en-CA" sz="1800" spc="-1" strike="noStrike">
                <a:latin typeface="Nirmala UI Semilight"/>
              </a:rPr>
              <a:t> automates reliability through IaC and observability</a:t>
            </a:r>
            <a:endParaRPr b="0" lang="en-CA" sz="1800" spc="-1" strike="noStrike">
              <a:latin typeface="Nirmala UI Semilight"/>
            </a:endParaRPr>
          </a:p>
          <a:p>
            <a:pPr lvl="1" marL="864000" indent="-324000">
              <a:spcBef>
                <a:spcPts val="567"/>
              </a:spcBef>
              <a:buClr>
                <a:srgbClr val="000000"/>
              </a:buClr>
              <a:buSzPct val="45000"/>
              <a:buFont typeface="Wingdings" charset="2"/>
              <a:buChar char=""/>
            </a:pPr>
            <a:r>
              <a:rPr b="0" i="1" lang="en-CA" sz="1800" spc="-1" strike="noStrike">
                <a:latin typeface="Nirmala UI Semilight"/>
              </a:rPr>
              <a:t>Ops Command Centers: </a:t>
            </a:r>
            <a:r>
              <a:rPr b="0" lang="en-CA" sz="1800" spc="-1" strike="noStrike">
                <a:latin typeface="Nirmala UI Semilight"/>
              </a:rPr>
              <a:t>integrated cross-domain response for high-impact incidents</a:t>
            </a:r>
            <a:endParaRPr b="0" lang="en-CA" sz="1800" spc="-1" strike="noStrike">
              <a:latin typeface="Nirmala UI Semilight"/>
            </a:endParaRPr>
          </a:p>
          <a:p>
            <a:pPr marL="432000" indent="-324000">
              <a:spcBef>
                <a:spcPts val="1134"/>
              </a:spcBef>
              <a:buClr>
                <a:srgbClr val="000000"/>
              </a:buClr>
              <a:buSzPct val="45000"/>
              <a:buFont typeface="Wingdings" charset="2"/>
              <a:buChar char=""/>
            </a:pPr>
            <a:r>
              <a:rPr b="0" lang="en-CA" sz="2400" spc="-1" strike="noStrike">
                <a:latin typeface="Nirmala UI Semilight"/>
              </a:rPr>
              <a:t>Monitoring is effective when it is</a:t>
            </a:r>
            <a:endParaRPr b="0" lang="en-CA" sz="2400" spc="-1" strike="noStrike">
              <a:latin typeface="Nirmala UI Semilight"/>
            </a:endParaRPr>
          </a:p>
          <a:p>
            <a:pPr lvl="1" marL="864000" indent="-324000">
              <a:spcBef>
                <a:spcPts val="567"/>
              </a:spcBef>
              <a:buClr>
                <a:srgbClr val="000000"/>
              </a:buClr>
              <a:buSzPct val="45000"/>
              <a:buFont typeface="Wingdings" charset="2"/>
              <a:buChar char=""/>
            </a:pPr>
            <a:r>
              <a:rPr b="0" i="1" lang="en-CA" sz="1800" spc="-1" strike="noStrike">
                <a:latin typeface="Nirmala UI Semilight"/>
              </a:rPr>
              <a:t>Integrated</a:t>
            </a:r>
            <a:r>
              <a:rPr b="0" lang="en-CA" sz="1800" spc="-1" strike="noStrike">
                <a:latin typeface="Nirmala UI Semilight"/>
              </a:rPr>
              <a:t>: unified dashboards across systems</a:t>
            </a:r>
            <a:endParaRPr b="0" lang="en-CA" sz="1800" spc="-1" strike="noStrike">
              <a:latin typeface="Nirmala UI Semilight"/>
            </a:endParaRPr>
          </a:p>
          <a:p>
            <a:pPr lvl="1" marL="864000" indent="-324000">
              <a:spcBef>
                <a:spcPts val="567"/>
              </a:spcBef>
              <a:buClr>
                <a:srgbClr val="000000"/>
              </a:buClr>
              <a:buSzPct val="45000"/>
              <a:buFont typeface="Wingdings" charset="2"/>
              <a:buChar char=""/>
            </a:pPr>
            <a:r>
              <a:rPr b="0" i="1" lang="en-CA" sz="1800" spc="-1" strike="noStrike">
                <a:latin typeface="Nirmala UI Semilight"/>
              </a:rPr>
              <a:t>Contextual</a:t>
            </a:r>
            <a:r>
              <a:rPr b="0" lang="en-CA" sz="1800" spc="-1" strike="noStrike">
                <a:latin typeface="Nirmala UI Semilight"/>
              </a:rPr>
              <a:t>: aligned with business processes and risk criticality</a:t>
            </a:r>
            <a:endParaRPr b="0" lang="en-CA" sz="1800" spc="-1" strike="noStrike">
              <a:latin typeface="Nirmala UI Semilight"/>
            </a:endParaRPr>
          </a:p>
          <a:p>
            <a:pPr lvl="1" marL="864000" indent="-324000">
              <a:spcBef>
                <a:spcPts val="567"/>
              </a:spcBef>
              <a:buClr>
                <a:srgbClr val="000000"/>
              </a:buClr>
              <a:buSzPct val="45000"/>
              <a:buFont typeface="Wingdings" charset="2"/>
              <a:buChar char=""/>
            </a:pPr>
            <a:r>
              <a:rPr b="0" i="1" lang="en-CA" sz="1800" spc="-1" strike="noStrike">
                <a:latin typeface="Nirmala UI Semilight"/>
              </a:rPr>
              <a:t>Actionable</a:t>
            </a:r>
            <a:r>
              <a:rPr b="0" lang="en-CA" sz="1800" spc="-1" strike="noStrike">
                <a:latin typeface="Nirmala UI Semilight"/>
              </a:rPr>
              <a:t>: alerts correlate to meaningful incidents, not noise</a:t>
            </a:r>
            <a:endParaRPr b="0" lang="en-CA" sz="1800" spc="-1" strike="noStrike">
              <a:latin typeface="Nirmala UI Semilight"/>
            </a:endParaRPr>
          </a:p>
        </p:txBody>
      </p:sp>
      <p:sp>
        <p:nvSpPr>
          <p:cNvPr id="4" name="PlaceHolder 3"/>
          <p:cNvSpPr>
            <a:spLocks noGrp="1"/>
          </p:cNvSpPr>
          <p:nvPr>
            <p:ph type="ftr" idx="11"/>
          </p:nvPr>
        </p:nvSpPr>
        <p:spPr/>
        <p:txBody>
          <a:bodyPr/>
          <a:p>
            <a:r>
              <a:t>© 2025 Innovation In Software Corporation</a:t>
            </a: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7" name="PlaceHolder 1"/>
          <p:cNvSpPr>
            <a:spLocks noGrp="1"/>
          </p:cNvSpPr>
          <p:nvPr>
            <p:ph type="title"/>
          </p:nvPr>
        </p:nvSpPr>
        <p:spPr>
          <a:xfrm>
            <a:off x="599760" y="-116280"/>
            <a:ext cx="11118960" cy="1247400"/>
          </a:xfrm>
          <a:prstGeom prst="rect">
            <a:avLst/>
          </a:prstGeom>
          <a:noFill/>
          <a:ln w="0">
            <a:noFill/>
          </a:ln>
        </p:spPr>
        <p:txBody>
          <a:bodyPr lIns="0" rIns="0" tIns="0" bIns="0" anchor="ctr">
            <a:noAutofit/>
          </a:bodyPr>
          <a:p>
            <a:r>
              <a:rPr b="0" lang="en-CA" sz="3600" spc="-1" strike="noStrike" cap="all">
                <a:solidFill>
                  <a:srgbClr val="bf0041"/>
                </a:solidFill>
                <a:latin typeface="Leelawadee UI Semilight"/>
              </a:rPr>
              <a:t>Operations Technologies</a:t>
            </a:r>
            <a:endParaRPr b="0" lang="en-CA" sz="3600" spc="-1" strike="noStrike" cap="all">
              <a:solidFill>
                <a:srgbClr val="bf0041"/>
              </a:solidFill>
              <a:latin typeface="Leelawadee UI Semilight"/>
            </a:endParaRPr>
          </a:p>
        </p:txBody>
      </p:sp>
      <p:sp>
        <p:nvSpPr>
          <p:cNvPr id="328" name="PlaceHolder 2"/>
          <p:cNvSpPr>
            <a:spLocks noGrp="1"/>
          </p:cNvSpPr>
          <p:nvPr>
            <p:ph/>
          </p:nvPr>
        </p:nvSpPr>
        <p:spPr>
          <a:xfrm>
            <a:off x="424800" y="1051200"/>
            <a:ext cx="10994400" cy="5050800"/>
          </a:xfrm>
          <a:prstGeom prst="rect">
            <a:avLst/>
          </a:prstGeom>
          <a:noFill/>
          <a:ln w="0">
            <a:noFill/>
          </a:ln>
        </p:spPr>
        <p:txBody>
          <a:bodyPr lIns="0" rIns="0" tIns="0" bIns="0" anchor="t">
            <a:normAutofit/>
          </a:bodyPr>
          <a:p>
            <a:pPr marL="432000" indent="-324000">
              <a:spcBef>
                <a:spcPts val="1134"/>
              </a:spcBef>
              <a:buClr>
                <a:srgbClr val="000000"/>
              </a:buClr>
              <a:buSzPct val="45000"/>
              <a:buFont typeface="Wingdings" charset="2"/>
              <a:buChar char=""/>
            </a:pPr>
            <a:r>
              <a:rPr b="0" lang="en-CA" sz="2400" spc="-1" strike="noStrike">
                <a:latin typeface="Nirmala UI Semilight"/>
              </a:rPr>
              <a:t>The technology stacks are always evolving</a:t>
            </a:r>
            <a:endParaRPr b="0" lang="en-CA" sz="2400" spc="-1" strike="noStrike">
              <a:latin typeface="Nirmala UI Semilight"/>
            </a:endParaRPr>
          </a:p>
          <a:p>
            <a:pPr lvl="1" marL="864000" indent="-324000">
              <a:spcBef>
                <a:spcPts val="567"/>
              </a:spcBef>
              <a:buClr>
                <a:srgbClr val="000000"/>
              </a:buClr>
              <a:buSzPct val="45000"/>
              <a:buFont typeface="Wingdings" charset="2"/>
              <a:buChar char=""/>
            </a:pPr>
            <a:r>
              <a:rPr b="0" lang="en-CA" sz="1800" spc="-1" strike="noStrike">
                <a:latin typeface="Nirmala UI Semilight"/>
              </a:rPr>
              <a:t>New technology is always being developed</a:t>
            </a:r>
            <a:endParaRPr b="0" lang="en-CA" sz="1800" spc="-1" strike="noStrike">
              <a:latin typeface="Nirmala UI Semilight"/>
            </a:endParaRPr>
          </a:p>
          <a:p>
            <a:pPr lvl="2" marL="1296000" indent="-288000">
              <a:spcBef>
                <a:spcPts val="850"/>
              </a:spcBef>
              <a:buClr>
                <a:srgbClr val="000000"/>
              </a:buClr>
              <a:buSzPct val="45000"/>
              <a:buFont typeface="Wingdings" charset="2"/>
              <a:buChar char=""/>
            </a:pPr>
            <a:r>
              <a:rPr b="0" lang="en-CA" sz="1400" spc="-1" strike="noStrike">
                <a:latin typeface="Nirmala UI Semilight"/>
              </a:rPr>
              <a:t>For example: Internet, more powerful processors, larger data storage capacities</a:t>
            </a:r>
            <a:endParaRPr b="0" lang="en-CA" sz="1400" spc="-1" strike="noStrike">
              <a:latin typeface="Nirmala UI Semilight"/>
            </a:endParaRPr>
          </a:p>
          <a:p>
            <a:pPr lvl="1" marL="864000" indent="-324000">
              <a:spcBef>
                <a:spcPts val="567"/>
              </a:spcBef>
              <a:buClr>
                <a:srgbClr val="000000"/>
              </a:buClr>
              <a:buSzPct val="45000"/>
              <a:buFont typeface="Wingdings" charset="2"/>
              <a:buChar char=""/>
            </a:pPr>
            <a:r>
              <a:rPr b="0" lang="en-CA" sz="1800" spc="-1" strike="noStrike">
                <a:latin typeface="Nirmala UI Semilight"/>
              </a:rPr>
              <a:t>New uses for technology emerge</a:t>
            </a:r>
            <a:endParaRPr b="0" lang="en-CA" sz="1800" spc="-1" strike="noStrike">
              <a:latin typeface="Nirmala UI Semilight"/>
            </a:endParaRPr>
          </a:p>
          <a:p>
            <a:pPr lvl="2" marL="1296000" indent="-288000">
              <a:spcBef>
                <a:spcPts val="850"/>
              </a:spcBef>
              <a:buClr>
                <a:srgbClr val="000000"/>
              </a:buClr>
              <a:buSzPct val="45000"/>
              <a:buFont typeface="Wingdings" charset="2"/>
              <a:buChar char=""/>
            </a:pPr>
            <a:r>
              <a:rPr b="0" lang="en-CA" sz="1400" spc="-1" strike="noStrike">
                <a:latin typeface="Nirmala UI Semilight"/>
              </a:rPr>
              <a:t>For example: on-line banking</a:t>
            </a:r>
            <a:endParaRPr b="0" lang="en-CA" sz="1400" spc="-1" strike="noStrike">
              <a:latin typeface="Nirmala UI Semilight"/>
            </a:endParaRPr>
          </a:p>
          <a:p>
            <a:pPr marL="432000" indent="-324000">
              <a:spcBef>
                <a:spcPts val="1134"/>
              </a:spcBef>
              <a:buClr>
                <a:srgbClr val="000000"/>
              </a:buClr>
              <a:buSzPct val="45000"/>
              <a:buFont typeface="Wingdings" charset="2"/>
              <a:buChar char=""/>
            </a:pPr>
            <a:r>
              <a:rPr b="0" lang="en-CA" sz="2400" spc="-1" strike="noStrike">
                <a:latin typeface="Nirmala UI Semilight"/>
              </a:rPr>
              <a:t>The historical phases of operational systems</a:t>
            </a:r>
            <a:endParaRPr b="0" lang="en-CA" sz="2400" spc="-1" strike="noStrike">
              <a:latin typeface="Nirmala UI Semilight"/>
            </a:endParaRPr>
          </a:p>
          <a:p>
            <a:pPr lvl="1" marL="864000" indent="-324000">
              <a:spcBef>
                <a:spcPts val="567"/>
              </a:spcBef>
              <a:buClr>
                <a:srgbClr val="000000"/>
              </a:buClr>
              <a:buSzPct val="45000"/>
              <a:buFont typeface="Wingdings" charset="2"/>
              <a:buChar char=""/>
            </a:pPr>
            <a:r>
              <a:rPr b="0" lang="en-CA" sz="1800" spc="-1" strike="noStrike">
                <a:latin typeface="Nirmala UI Semilight"/>
              </a:rPr>
              <a:t>Legacy monolith systems – usually mainframes</a:t>
            </a:r>
            <a:endParaRPr b="0" lang="en-CA" sz="1800" spc="-1" strike="noStrike">
              <a:latin typeface="Nirmala UI Semilight"/>
            </a:endParaRPr>
          </a:p>
          <a:p>
            <a:pPr lvl="1" marL="864000" indent="-324000">
              <a:spcBef>
                <a:spcPts val="567"/>
              </a:spcBef>
              <a:buClr>
                <a:srgbClr val="000000"/>
              </a:buClr>
              <a:buSzPct val="45000"/>
              <a:buFont typeface="Wingdings" charset="2"/>
              <a:buChar char=""/>
            </a:pPr>
            <a:r>
              <a:rPr b="0" lang="en-CA" sz="1800" spc="-1" strike="noStrike">
                <a:latin typeface="Nirmala UI Semilight"/>
              </a:rPr>
              <a:t>Distributed client-server systems often based on web technologies</a:t>
            </a:r>
            <a:endParaRPr b="0" lang="en-CA" sz="1800" spc="-1" strike="noStrike">
              <a:latin typeface="Nirmala UI Semilight"/>
            </a:endParaRPr>
          </a:p>
          <a:p>
            <a:pPr lvl="1" marL="864000" indent="-324000">
              <a:spcBef>
                <a:spcPts val="567"/>
              </a:spcBef>
              <a:buClr>
                <a:srgbClr val="000000"/>
              </a:buClr>
              <a:buSzPct val="45000"/>
              <a:buFont typeface="Wingdings" charset="2"/>
              <a:buChar char=""/>
            </a:pPr>
            <a:r>
              <a:rPr b="0" lang="en-CA" sz="1800" spc="-1" strike="noStrike">
                <a:latin typeface="Nirmala UI Semilight"/>
              </a:rPr>
              <a:t>Microservices, characteristic of modern systems</a:t>
            </a:r>
            <a:endParaRPr b="0" lang="en-CA" sz="1800" spc="-1" strike="noStrike">
              <a:latin typeface="Nirmala UI Semilight"/>
            </a:endParaRPr>
          </a:p>
          <a:p>
            <a:pPr lvl="1" marL="864000" indent="-324000">
              <a:spcBef>
                <a:spcPts val="567"/>
              </a:spcBef>
              <a:buClr>
                <a:srgbClr val="000000"/>
              </a:buClr>
              <a:buSzPct val="45000"/>
              <a:buFont typeface="Wingdings" charset="2"/>
              <a:buChar char=""/>
            </a:pPr>
            <a:r>
              <a:rPr b="0" lang="en-CA" sz="1800" spc="-1" strike="noStrike">
                <a:latin typeface="Nirmala UI Semilight"/>
              </a:rPr>
              <a:t>Cloud services which can provide an operations environment</a:t>
            </a:r>
            <a:endParaRPr b="0" lang="en-CA" sz="1800" spc="-1" strike="noStrike">
              <a:latin typeface="Nirmala UI Semilight"/>
            </a:endParaRPr>
          </a:p>
          <a:p>
            <a:pPr marL="432000" indent="-324000">
              <a:spcBef>
                <a:spcPts val="1134"/>
              </a:spcBef>
              <a:buClr>
                <a:srgbClr val="000000"/>
              </a:buClr>
              <a:buSzPct val="45000"/>
              <a:buFont typeface="Wingdings" charset="2"/>
              <a:buChar char=""/>
            </a:pPr>
            <a:endParaRPr b="0" lang="en-CA" sz="2400" spc="-1" strike="noStrike">
              <a:latin typeface="Nirmala UI Semilight"/>
            </a:endParaRPr>
          </a:p>
        </p:txBody>
      </p:sp>
      <p:sp>
        <p:nvSpPr>
          <p:cNvPr id="4" name="PlaceHolder 3"/>
          <p:cNvSpPr>
            <a:spLocks noGrp="1"/>
          </p:cNvSpPr>
          <p:nvPr>
            <p:ph type="ftr" idx="11"/>
          </p:nvPr>
        </p:nvSpPr>
        <p:spPr/>
        <p:txBody>
          <a:bodyPr/>
          <a:p>
            <a:r>
              <a:t>© 2025 Innovation In Software Corporation</a:t>
            </a:r>
          </a:p>
        </p:txBody>
      </p:sp>
    </p:spTree>
  </p:cSld>
  <mc:AlternateContent>
    <mc:Choice Requires="p14">
      <p:transition spd="slow" p14:dur="2000"/>
    </mc:Choice>
    <mc:Fallback>
      <p:transition spd="slow"/>
    </mc:Fallback>
  </mc:AlternateContent>
</p:sld>
</file>

<file path=ppt/slides/slide6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6" name="PlaceHolder 1"/>
          <p:cNvSpPr>
            <a:spLocks noGrp="1"/>
          </p:cNvSpPr>
          <p:nvPr>
            <p:ph type="title"/>
          </p:nvPr>
        </p:nvSpPr>
        <p:spPr>
          <a:xfrm>
            <a:off x="599760" y="-116280"/>
            <a:ext cx="11118960" cy="1247400"/>
          </a:xfrm>
          <a:prstGeom prst="rect">
            <a:avLst/>
          </a:prstGeom>
          <a:noFill/>
          <a:ln w="0">
            <a:noFill/>
          </a:ln>
        </p:spPr>
        <p:txBody>
          <a:bodyPr lIns="0" rIns="0" tIns="0" bIns="0" anchor="ctr">
            <a:noAutofit/>
          </a:bodyPr>
          <a:p>
            <a:r>
              <a:rPr b="0" lang="en-CA" sz="3600" spc="-1" strike="noStrike" cap="all">
                <a:solidFill>
                  <a:srgbClr val="bf0041"/>
                </a:solidFill>
                <a:latin typeface="Leelawadee UI Semilight"/>
              </a:rPr>
              <a:t>Operations Monitoring Tools</a:t>
            </a:r>
            <a:endParaRPr b="0" lang="en-CA" sz="3600" spc="-1" strike="noStrike" cap="all">
              <a:solidFill>
                <a:srgbClr val="bf0041"/>
              </a:solidFill>
              <a:latin typeface="Leelawadee UI Semilight"/>
            </a:endParaRPr>
          </a:p>
        </p:txBody>
      </p:sp>
      <p:sp>
        <p:nvSpPr>
          <p:cNvPr id="457" name="PlaceHolder 2"/>
          <p:cNvSpPr>
            <a:spLocks noGrp="1"/>
          </p:cNvSpPr>
          <p:nvPr>
            <p:ph/>
          </p:nvPr>
        </p:nvSpPr>
        <p:spPr>
          <a:xfrm>
            <a:off x="424800" y="1051200"/>
            <a:ext cx="10994400" cy="4795920"/>
          </a:xfrm>
          <a:prstGeom prst="rect">
            <a:avLst/>
          </a:prstGeom>
          <a:noFill/>
          <a:ln w="0">
            <a:noFill/>
          </a:ln>
        </p:spPr>
        <p:txBody>
          <a:bodyPr lIns="0" rIns="0" tIns="0" bIns="0" anchor="t">
            <a:normAutofit/>
          </a:bodyPr>
          <a:p>
            <a:pPr marL="432000" indent="-324000">
              <a:spcBef>
                <a:spcPts val="1134"/>
              </a:spcBef>
              <a:buClr>
                <a:srgbClr val="000000"/>
              </a:buClr>
              <a:buSzPct val="45000"/>
              <a:buFont typeface="Wingdings" charset="2"/>
              <a:buChar char=""/>
            </a:pPr>
            <a:r>
              <a:rPr b="0" lang="en-CA" sz="2400" spc="-1" strike="noStrike">
                <a:latin typeface="Nirmala UI Semilight"/>
              </a:rPr>
              <a:t>Legacy operations (mainframes and monoliths)</a:t>
            </a:r>
            <a:endParaRPr b="0" lang="en-CA" sz="2400" spc="-1" strike="noStrike">
              <a:latin typeface="Nirmala UI Semilight"/>
            </a:endParaRPr>
          </a:p>
          <a:p>
            <a:pPr lvl="1" marL="864000" indent="-324000">
              <a:spcBef>
                <a:spcPts val="567"/>
              </a:spcBef>
              <a:buClr>
                <a:srgbClr val="000000"/>
              </a:buClr>
              <a:buSzPct val="45000"/>
              <a:buFont typeface="Wingdings" charset="2"/>
              <a:buChar char=""/>
            </a:pPr>
            <a:r>
              <a:rPr b="0" lang="en-CA" sz="1800" spc="-1" strike="noStrike">
                <a:latin typeface="Nirmala UI Semilight"/>
              </a:rPr>
              <a:t>Typically centralized systems with batch processes and predictable workloads</a:t>
            </a:r>
            <a:endParaRPr b="0" lang="en-CA" sz="1800" spc="-1" strike="noStrike">
              <a:latin typeface="Nirmala UI Semilight"/>
            </a:endParaRPr>
          </a:p>
          <a:p>
            <a:pPr lvl="1" marL="864000" indent="-324000">
              <a:spcBef>
                <a:spcPts val="567"/>
              </a:spcBef>
              <a:buClr>
                <a:srgbClr val="000000"/>
              </a:buClr>
              <a:buSzPct val="45000"/>
              <a:buFont typeface="Wingdings" charset="2"/>
              <a:buChar char=""/>
            </a:pPr>
            <a:r>
              <a:rPr b="0" lang="en-CA" sz="1800" spc="-1" strike="noStrike">
                <a:latin typeface="Nirmala UI Semilight"/>
              </a:rPr>
              <a:t>Monitoring focuses on job completion, I/O throughput, and storage utilization</a:t>
            </a:r>
            <a:endParaRPr b="0" lang="en-CA" sz="1800" spc="-1" strike="noStrike">
              <a:latin typeface="Nirmala UI Semilight"/>
            </a:endParaRPr>
          </a:p>
          <a:p>
            <a:pPr marL="432000" indent="-324000">
              <a:spcBef>
                <a:spcPts val="1134"/>
              </a:spcBef>
              <a:buClr>
                <a:srgbClr val="000000"/>
              </a:buClr>
              <a:buSzPct val="45000"/>
              <a:buFont typeface="Wingdings" charset="2"/>
              <a:buChar char=""/>
            </a:pPr>
            <a:r>
              <a:rPr b="0" lang="en-CA" sz="2400" spc="-1" strike="noStrike">
                <a:latin typeface="Nirmala UI Semilight"/>
              </a:rPr>
              <a:t>Distributed and web-based operations</a:t>
            </a:r>
            <a:endParaRPr b="0" lang="en-CA" sz="2400" spc="-1" strike="noStrike">
              <a:latin typeface="Nirmala UI Semilight"/>
            </a:endParaRPr>
          </a:p>
          <a:p>
            <a:pPr lvl="1" marL="864000" indent="-324000">
              <a:spcBef>
                <a:spcPts val="567"/>
              </a:spcBef>
              <a:buClr>
                <a:srgbClr val="000000"/>
              </a:buClr>
              <a:buSzPct val="45000"/>
              <a:buFont typeface="Wingdings" charset="2"/>
              <a:buChar char=""/>
            </a:pPr>
            <a:r>
              <a:rPr b="0" lang="en-CA" sz="1800" spc="-1" strike="noStrike">
                <a:latin typeface="Nirmala UI Semilight"/>
              </a:rPr>
              <a:t>Multi-tier architectures (web, app, DB)</a:t>
            </a:r>
            <a:endParaRPr b="0" lang="en-CA" sz="1800" spc="-1" strike="noStrike">
              <a:latin typeface="Nirmala UI Semilight"/>
            </a:endParaRPr>
          </a:p>
          <a:p>
            <a:pPr lvl="1" marL="864000" indent="-324000">
              <a:spcBef>
                <a:spcPts val="567"/>
              </a:spcBef>
              <a:buClr>
                <a:srgbClr val="000000"/>
              </a:buClr>
              <a:buSzPct val="45000"/>
              <a:buFont typeface="Wingdings" charset="2"/>
              <a:buChar char=""/>
            </a:pPr>
            <a:r>
              <a:rPr b="0" lang="en-CA" sz="1800" spc="-1" strike="noStrike">
                <a:latin typeface="Nirmala UI Semilight"/>
              </a:rPr>
              <a:t>Use of middleware, load balancers, and APIs</a:t>
            </a:r>
            <a:endParaRPr b="0" lang="en-CA" sz="1800" spc="-1" strike="noStrike">
              <a:latin typeface="Nirmala UI Semilight"/>
            </a:endParaRPr>
          </a:p>
          <a:p>
            <a:pPr lvl="1" marL="864000" indent="-324000">
              <a:spcBef>
                <a:spcPts val="567"/>
              </a:spcBef>
              <a:buClr>
                <a:srgbClr val="000000"/>
              </a:buClr>
              <a:buSzPct val="45000"/>
              <a:buFont typeface="Wingdings" charset="2"/>
              <a:buChar char=""/>
            </a:pPr>
            <a:r>
              <a:rPr b="0" lang="en-CA" sz="1800" spc="-1" strike="noStrike">
                <a:latin typeface="Nirmala UI Semilight"/>
              </a:rPr>
              <a:t>Emphasis on end-to-end monitoring and dependency mapping</a:t>
            </a:r>
            <a:endParaRPr b="0" lang="en-CA" sz="1800" spc="-1" strike="noStrike">
              <a:latin typeface="Nirmala UI Semilight"/>
            </a:endParaRPr>
          </a:p>
        </p:txBody>
      </p:sp>
      <p:sp>
        <p:nvSpPr>
          <p:cNvPr id="4" name="PlaceHolder 3"/>
          <p:cNvSpPr>
            <a:spLocks noGrp="1"/>
          </p:cNvSpPr>
          <p:nvPr>
            <p:ph type="ftr" idx="11"/>
          </p:nvPr>
        </p:nvSpPr>
        <p:spPr/>
        <p:txBody>
          <a:bodyPr/>
          <a:p>
            <a:r>
              <a:t>© 2025 Innovation In Software Corporation</a:t>
            </a:r>
          </a:p>
        </p:txBody>
      </p:sp>
    </p:spTree>
  </p:cSld>
  <mc:AlternateContent>
    <mc:Choice Requires="p14">
      <p:transition spd="slow" p14:dur="2000"/>
    </mc:Choice>
    <mc:Fallback>
      <p:transition spd="slow"/>
    </mc:Fallback>
  </mc:AlternateContent>
</p:sld>
</file>

<file path=ppt/slides/slide6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8" name="PlaceHolder 1"/>
          <p:cNvSpPr>
            <a:spLocks noGrp="1"/>
          </p:cNvSpPr>
          <p:nvPr>
            <p:ph type="title"/>
          </p:nvPr>
        </p:nvSpPr>
        <p:spPr>
          <a:xfrm>
            <a:off x="599760" y="-116280"/>
            <a:ext cx="11118960" cy="1247400"/>
          </a:xfrm>
          <a:prstGeom prst="rect">
            <a:avLst/>
          </a:prstGeom>
          <a:noFill/>
          <a:ln w="0">
            <a:noFill/>
          </a:ln>
        </p:spPr>
        <p:txBody>
          <a:bodyPr lIns="0" rIns="0" tIns="0" bIns="0" anchor="ctr">
            <a:noAutofit/>
          </a:bodyPr>
          <a:p>
            <a:r>
              <a:rPr b="0" lang="en-CA" sz="3600" spc="-1" strike="noStrike" cap="all">
                <a:solidFill>
                  <a:srgbClr val="bf0041"/>
                </a:solidFill>
                <a:latin typeface="Leelawadee UI Semilight"/>
              </a:rPr>
              <a:t>Operations Monitoring Tools</a:t>
            </a:r>
            <a:endParaRPr b="0" lang="en-CA" sz="3600" spc="-1" strike="noStrike" cap="all">
              <a:solidFill>
                <a:srgbClr val="bf0041"/>
              </a:solidFill>
              <a:latin typeface="Leelawadee UI Semilight"/>
            </a:endParaRPr>
          </a:p>
        </p:txBody>
      </p:sp>
      <p:sp>
        <p:nvSpPr>
          <p:cNvPr id="459" name="PlaceHolder 2"/>
          <p:cNvSpPr>
            <a:spLocks noGrp="1"/>
          </p:cNvSpPr>
          <p:nvPr>
            <p:ph/>
          </p:nvPr>
        </p:nvSpPr>
        <p:spPr>
          <a:xfrm>
            <a:off x="424800" y="1051200"/>
            <a:ext cx="10994400" cy="4795920"/>
          </a:xfrm>
          <a:prstGeom prst="rect">
            <a:avLst/>
          </a:prstGeom>
          <a:noFill/>
          <a:ln w="0">
            <a:noFill/>
          </a:ln>
        </p:spPr>
        <p:txBody>
          <a:bodyPr lIns="0" rIns="0" tIns="0" bIns="0" anchor="t">
            <a:normAutofit/>
          </a:bodyPr>
          <a:p>
            <a:pPr marL="432000" indent="-324000">
              <a:spcBef>
                <a:spcPts val="1134"/>
              </a:spcBef>
              <a:buClr>
                <a:srgbClr val="000000"/>
              </a:buClr>
              <a:buSzPct val="45000"/>
              <a:buFont typeface="Wingdings" charset="2"/>
              <a:buChar char=""/>
            </a:pPr>
            <a:r>
              <a:rPr b="0" lang="en-CA" sz="2400" spc="-1" strike="noStrike">
                <a:latin typeface="Nirmala UI Semilight"/>
              </a:rPr>
              <a:t>Cloud and hybrid monitoring</a:t>
            </a:r>
            <a:endParaRPr b="0" lang="en-CA" sz="2400" spc="-1" strike="noStrike">
              <a:latin typeface="Nirmala UI Semilight"/>
            </a:endParaRPr>
          </a:p>
          <a:p>
            <a:pPr lvl="1" marL="864000" indent="-324000">
              <a:spcBef>
                <a:spcPts val="567"/>
              </a:spcBef>
              <a:buClr>
                <a:srgbClr val="000000"/>
              </a:buClr>
              <a:buSzPct val="45000"/>
              <a:buFont typeface="Wingdings" charset="2"/>
              <a:buChar char=""/>
            </a:pPr>
            <a:r>
              <a:rPr b="0" lang="en-CA" sz="1800" spc="-1" strike="noStrike">
                <a:latin typeface="Nirmala UI Semilight"/>
              </a:rPr>
              <a:t>Cloud-native services (AWS, Azure, GCP) provide integrated metrics, logging, and alerting </a:t>
            </a:r>
            <a:endParaRPr b="0" lang="en-CA" sz="1800" spc="-1" strike="noStrike">
              <a:latin typeface="Nirmala UI Semilight"/>
            </a:endParaRPr>
          </a:p>
          <a:p>
            <a:pPr lvl="1" marL="864000" indent="-324000">
              <a:spcBef>
                <a:spcPts val="567"/>
              </a:spcBef>
              <a:buClr>
                <a:srgbClr val="000000"/>
              </a:buClr>
              <a:buSzPct val="45000"/>
              <a:buFont typeface="Wingdings" charset="2"/>
              <a:buChar char=""/>
            </a:pPr>
            <a:r>
              <a:rPr b="0" lang="en-CA" sz="1800" spc="-1" strike="noStrike">
                <a:latin typeface="Nirmala UI Semilight"/>
              </a:rPr>
              <a:t>Hybrid architectures require federation of monitoring tools from the different operations environments</a:t>
            </a:r>
            <a:endParaRPr b="0" lang="en-CA" sz="1800" spc="-1" strike="noStrike">
              <a:latin typeface="Nirmala UI Semilight"/>
            </a:endParaRPr>
          </a:p>
          <a:p>
            <a:pPr lvl="1" marL="864000" indent="-324000">
              <a:spcBef>
                <a:spcPts val="567"/>
              </a:spcBef>
              <a:buClr>
                <a:srgbClr val="000000"/>
              </a:buClr>
              <a:buSzPct val="45000"/>
              <a:buFont typeface="Wingdings" charset="2"/>
              <a:buChar char=""/>
            </a:pPr>
            <a:r>
              <a:rPr b="0" lang="en-CA" sz="1800" spc="-1" strike="noStrike">
                <a:latin typeface="Nirmala UI Semilight"/>
              </a:rPr>
              <a:t>Use of AIOps (AI for IT Operations) to detect anomalies and predict outages</a:t>
            </a:r>
            <a:endParaRPr b="0" lang="en-CA" sz="1800" spc="-1" strike="noStrike">
              <a:latin typeface="Nirmala UI Semilight"/>
            </a:endParaRPr>
          </a:p>
          <a:p>
            <a:pPr lvl="2" marL="1296000" indent="-288000">
              <a:spcBef>
                <a:spcPts val="850"/>
              </a:spcBef>
              <a:buClr>
                <a:srgbClr val="000000"/>
              </a:buClr>
              <a:buSzPct val="45000"/>
              <a:buFont typeface="Wingdings" charset="2"/>
              <a:buChar char=""/>
            </a:pPr>
            <a:r>
              <a:rPr b="0" lang="en-CA" sz="1400" spc="-1" strike="noStrike">
                <a:latin typeface="Nirmala UI Semilight"/>
              </a:rPr>
              <a:t>Machine learning is used to do effective anomaly detection and deviations from baselines</a:t>
            </a:r>
            <a:endParaRPr b="0" lang="en-CA" sz="1400" spc="-1" strike="noStrike">
              <a:latin typeface="Nirmala UI Semilight"/>
            </a:endParaRPr>
          </a:p>
          <a:p>
            <a:pPr lvl="2" marL="1296000" indent="-288000">
              <a:spcBef>
                <a:spcPts val="850"/>
              </a:spcBef>
              <a:buClr>
                <a:srgbClr val="000000"/>
              </a:buClr>
              <a:buSzPct val="45000"/>
              <a:buFont typeface="Wingdings" charset="2"/>
              <a:buChar char=""/>
            </a:pPr>
            <a:r>
              <a:rPr b="0" lang="en-CA" sz="1400" spc="-1" strike="noStrike">
                <a:latin typeface="Nirmala UI Semilight"/>
              </a:rPr>
              <a:t>Does not replace human oversight and decision making</a:t>
            </a:r>
            <a:endParaRPr b="0" lang="en-CA" sz="1400" spc="-1" strike="noStrike">
              <a:latin typeface="Nirmala UI Semilight"/>
            </a:endParaRPr>
          </a:p>
          <a:p>
            <a:pPr lvl="2" marL="1296000" indent="-288000">
              <a:spcBef>
                <a:spcPts val="850"/>
              </a:spcBef>
              <a:buClr>
                <a:srgbClr val="000000"/>
              </a:buClr>
              <a:buSzPct val="45000"/>
              <a:buFont typeface="Wingdings" charset="2"/>
              <a:buChar char=""/>
            </a:pPr>
            <a:r>
              <a:rPr b="0" lang="en-CA" sz="1400" spc="-1" strike="noStrike">
                <a:latin typeface="Nirmala UI Semilight"/>
              </a:rPr>
              <a:t>Helps manage the massive amounts of data collection</a:t>
            </a:r>
            <a:endParaRPr b="0" lang="en-CA" sz="1400" spc="-1" strike="noStrike">
              <a:latin typeface="Nirmala UI Semilight"/>
            </a:endParaRPr>
          </a:p>
          <a:p>
            <a:pPr lvl="2" marL="1296000" indent="-288000">
              <a:spcBef>
                <a:spcPts val="850"/>
              </a:spcBef>
              <a:buClr>
                <a:srgbClr val="000000"/>
              </a:buClr>
              <a:buSzPct val="45000"/>
              <a:buFont typeface="Wingdings" charset="2"/>
              <a:buChar char=""/>
            </a:pPr>
            <a:r>
              <a:rPr b="0" lang="en-CA" sz="1400" spc="-1" strike="noStrike">
                <a:latin typeface="Nirmala UI Semilight"/>
              </a:rPr>
              <a:t>Helps filter out events that might be missed otherwise</a:t>
            </a:r>
            <a:endParaRPr b="0" lang="en-CA" sz="1400" spc="-1" strike="noStrike">
              <a:latin typeface="Nirmala UI Semilight"/>
            </a:endParaRPr>
          </a:p>
          <a:p>
            <a:pPr marL="432000" indent="-324000">
              <a:spcBef>
                <a:spcPts val="1134"/>
              </a:spcBef>
              <a:buClr>
                <a:srgbClr val="000000"/>
              </a:buClr>
              <a:buSzPct val="45000"/>
              <a:buFont typeface="Wingdings" charset="2"/>
              <a:buChar char=""/>
            </a:pPr>
            <a:endParaRPr b="0" lang="en-CA" sz="2400" spc="-1" strike="noStrike">
              <a:latin typeface="Nirmala UI Semilight"/>
            </a:endParaRPr>
          </a:p>
        </p:txBody>
      </p:sp>
      <p:sp>
        <p:nvSpPr>
          <p:cNvPr id="4" name="PlaceHolder 3"/>
          <p:cNvSpPr>
            <a:spLocks noGrp="1"/>
          </p:cNvSpPr>
          <p:nvPr>
            <p:ph type="ftr" idx="11"/>
          </p:nvPr>
        </p:nvSpPr>
        <p:spPr/>
        <p:txBody>
          <a:bodyPr/>
          <a:p>
            <a:r>
              <a:t>© 2025 Innovation In Software Corporation</a:t>
            </a:r>
          </a:p>
        </p:txBody>
      </p:sp>
    </p:spTree>
  </p:cSld>
  <mc:AlternateContent>
    <mc:Choice Requires="p14">
      <p:transition spd="slow" p14:dur="2000"/>
    </mc:Choice>
    <mc:Fallback>
      <p:transition spd="slow"/>
    </mc:Fallback>
  </mc:AlternateContent>
</p:sld>
</file>

<file path=ppt/slides/slide6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0" name="PlaceHolder 1"/>
          <p:cNvSpPr>
            <a:spLocks noGrp="1"/>
          </p:cNvSpPr>
          <p:nvPr>
            <p:ph type="title"/>
          </p:nvPr>
        </p:nvSpPr>
        <p:spPr>
          <a:xfrm>
            <a:off x="599760" y="-116280"/>
            <a:ext cx="11118960" cy="1247400"/>
          </a:xfrm>
          <a:prstGeom prst="rect">
            <a:avLst/>
          </a:prstGeom>
          <a:noFill/>
          <a:ln w="0">
            <a:noFill/>
          </a:ln>
        </p:spPr>
        <p:txBody>
          <a:bodyPr lIns="0" rIns="0" tIns="0" bIns="0" anchor="ctr">
            <a:noAutofit/>
          </a:bodyPr>
          <a:p>
            <a:r>
              <a:rPr b="0" lang="en-CA" sz="3600" spc="-1" strike="noStrike" cap="all">
                <a:solidFill>
                  <a:srgbClr val="bf0041"/>
                </a:solidFill>
                <a:latin typeface="Leelawadee UI Semilight"/>
              </a:rPr>
              <a:t>Operations Monitoring Tools</a:t>
            </a:r>
            <a:endParaRPr b="0" lang="en-CA" sz="3600" spc="-1" strike="noStrike" cap="all">
              <a:solidFill>
                <a:srgbClr val="bf0041"/>
              </a:solidFill>
              <a:latin typeface="Leelawadee UI Semilight"/>
            </a:endParaRPr>
          </a:p>
        </p:txBody>
      </p:sp>
      <p:sp>
        <p:nvSpPr>
          <p:cNvPr id="461" name="PlaceHolder 2"/>
          <p:cNvSpPr>
            <a:spLocks noGrp="1"/>
          </p:cNvSpPr>
          <p:nvPr>
            <p:ph/>
          </p:nvPr>
        </p:nvSpPr>
        <p:spPr>
          <a:xfrm>
            <a:off x="424800" y="1051200"/>
            <a:ext cx="10994400" cy="4795920"/>
          </a:xfrm>
          <a:prstGeom prst="rect">
            <a:avLst/>
          </a:prstGeom>
          <a:noFill/>
          <a:ln w="0">
            <a:noFill/>
          </a:ln>
        </p:spPr>
        <p:txBody>
          <a:bodyPr lIns="0" rIns="0" tIns="0" bIns="0" anchor="t">
            <a:normAutofit/>
          </a:bodyPr>
          <a:p>
            <a:pPr marL="432000" indent="-324000">
              <a:spcBef>
                <a:spcPts val="1134"/>
              </a:spcBef>
              <a:buClr>
                <a:srgbClr val="000000"/>
              </a:buClr>
              <a:buSzPct val="45000"/>
              <a:buFont typeface="Wingdings" charset="2"/>
              <a:buChar char=""/>
            </a:pPr>
            <a:r>
              <a:rPr b="0" lang="en-CA" sz="2400" spc="-1" strike="noStrike">
                <a:latin typeface="Nirmala UI Semilight"/>
              </a:rPr>
              <a:t>DevOps and CICD</a:t>
            </a:r>
            <a:endParaRPr b="0" lang="en-CA" sz="2400" spc="-1" strike="noStrike">
              <a:latin typeface="Nirmala UI Semilight"/>
            </a:endParaRPr>
          </a:p>
          <a:p>
            <a:pPr lvl="1" marL="864000" indent="-324000">
              <a:spcBef>
                <a:spcPts val="567"/>
              </a:spcBef>
              <a:buClr>
                <a:srgbClr val="000000"/>
              </a:buClr>
              <a:buSzPct val="45000"/>
              <a:buFont typeface="Wingdings" charset="2"/>
              <a:buChar char=""/>
            </a:pPr>
            <a:r>
              <a:rPr b="0" lang="en-CA" sz="1800" spc="-1" strike="noStrike">
                <a:latin typeface="Nirmala UI Semilight"/>
              </a:rPr>
              <a:t>Monitoring embedded in the pipeline</a:t>
            </a:r>
            <a:endParaRPr b="0" lang="en-CA" sz="1800" spc="-1" strike="noStrike">
              <a:latin typeface="Nirmala UI Semilight"/>
            </a:endParaRPr>
          </a:p>
          <a:p>
            <a:pPr lvl="1" marL="864000" indent="-324000">
              <a:spcBef>
                <a:spcPts val="567"/>
              </a:spcBef>
              <a:buClr>
                <a:srgbClr val="000000"/>
              </a:buClr>
              <a:buSzPct val="45000"/>
              <a:buFont typeface="Wingdings" charset="2"/>
              <a:buChar char=""/>
            </a:pPr>
            <a:r>
              <a:rPr b="0" lang="en-CA" sz="1800" spc="-1" strike="noStrike">
                <a:latin typeface="Nirmala UI Semilight"/>
              </a:rPr>
              <a:t>Automated tests, deployment health checks, rollback automation</a:t>
            </a:r>
            <a:endParaRPr b="0" lang="en-CA" sz="1800" spc="-1" strike="noStrike">
              <a:latin typeface="Nirmala UI Semilight"/>
            </a:endParaRPr>
          </a:p>
          <a:p>
            <a:pPr lvl="1" marL="864000" indent="-324000">
              <a:spcBef>
                <a:spcPts val="567"/>
              </a:spcBef>
              <a:buClr>
                <a:srgbClr val="000000"/>
              </a:buClr>
              <a:buSzPct val="45000"/>
              <a:buFont typeface="Wingdings" charset="2"/>
              <a:buChar char=""/>
            </a:pPr>
            <a:r>
              <a:rPr b="0" lang="en-CA" sz="1800" spc="-1" strike="noStrike">
                <a:latin typeface="Nirmala UI Semilight"/>
              </a:rPr>
              <a:t>“</a:t>
            </a:r>
            <a:r>
              <a:rPr b="0" lang="en-CA" sz="1800" spc="-1" strike="noStrike">
                <a:latin typeface="Nirmala UI Semilight"/>
              </a:rPr>
              <a:t>Shift-left monitoring” goal is catching operational risks earlier in the lifecycle</a:t>
            </a:r>
            <a:endParaRPr b="0" lang="en-CA" sz="1800" spc="-1" strike="noStrike">
              <a:latin typeface="Nirmala UI Semilight"/>
            </a:endParaRPr>
          </a:p>
        </p:txBody>
      </p:sp>
      <p:sp>
        <p:nvSpPr>
          <p:cNvPr id="4" name="PlaceHolder 3"/>
          <p:cNvSpPr>
            <a:spLocks noGrp="1"/>
          </p:cNvSpPr>
          <p:nvPr>
            <p:ph type="ftr" idx="11"/>
          </p:nvPr>
        </p:nvSpPr>
        <p:spPr/>
        <p:txBody>
          <a:bodyPr/>
          <a:p>
            <a:r>
              <a:t>© 2025 Innovation In Software Corporation</a:t>
            </a:r>
          </a:p>
        </p:txBody>
      </p:sp>
    </p:spTree>
  </p:cSld>
  <mc:AlternateContent>
    <mc:Choice Requires="p14">
      <p:transition spd="slow" p14:dur="2000"/>
    </mc:Choice>
    <mc:Fallback>
      <p:transition spd="slow"/>
    </mc:Fallback>
  </mc:AlternateContent>
</p:sld>
</file>

<file path=ppt/slides/slide6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2" name="PlaceHolder 1"/>
          <p:cNvSpPr>
            <a:spLocks noGrp="1"/>
          </p:cNvSpPr>
          <p:nvPr>
            <p:ph type="title"/>
          </p:nvPr>
        </p:nvSpPr>
        <p:spPr>
          <a:xfrm>
            <a:off x="599760" y="-116280"/>
            <a:ext cx="11118960" cy="1247400"/>
          </a:xfrm>
          <a:prstGeom prst="rect">
            <a:avLst/>
          </a:prstGeom>
          <a:noFill/>
          <a:ln w="0">
            <a:noFill/>
          </a:ln>
        </p:spPr>
        <p:txBody>
          <a:bodyPr lIns="0" rIns="0" tIns="0" bIns="0" anchor="ctr">
            <a:noAutofit/>
          </a:bodyPr>
          <a:p>
            <a:r>
              <a:rPr b="0" lang="en-CA" sz="3600" spc="-1" strike="noStrike" cap="all">
                <a:solidFill>
                  <a:srgbClr val="bf0041"/>
                </a:solidFill>
                <a:latin typeface="Leelawadee UI Semilight"/>
              </a:rPr>
              <a:t>Common Challenges in Operations</a:t>
            </a:r>
            <a:endParaRPr b="0" lang="en-CA" sz="3600" spc="-1" strike="noStrike" cap="all">
              <a:solidFill>
                <a:srgbClr val="bf0041"/>
              </a:solidFill>
              <a:latin typeface="Leelawadee UI Semilight"/>
            </a:endParaRPr>
          </a:p>
        </p:txBody>
      </p:sp>
      <p:pic>
        <p:nvPicPr>
          <p:cNvPr id="463" name="" descr=""/>
          <p:cNvPicPr/>
          <p:nvPr/>
        </p:nvPicPr>
        <p:blipFill>
          <a:blip r:embed="rId1"/>
          <a:stretch/>
        </p:blipFill>
        <p:spPr>
          <a:xfrm>
            <a:off x="1906560" y="1017000"/>
            <a:ext cx="7409160" cy="5151960"/>
          </a:xfrm>
          <a:prstGeom prst="rect">
            <a:avLst/>
          </a:prstGeom>
          <a:ln w="0">
            <a:noFill/>
          </a:ln>
        </p:spPr>
      </p:pic>
      <p:sp>
        <p:nvSpPr>
          <p:cNvPr id="3" name="PlaceHolder 2"/>
          <p:cNvSpPr>
            <a:spLocks noGrp="1"/>
          </p:cNvSpPr>
          <p:nvPr>
            <p:ph type="ftr" idx="11"/>
          </p:nvPr>
        </p:nvSpPr>
        <p:spPr/>
        <p:txBody>
          <a:bodyPr/>
          <a:p>
            <a:r>
              <a:t>© 2025 Innovation In Software Corporation</a:t>
            </a:r>
          </a:p>
        </p:txBody>
      </p:sp>
    </p:spTree>
  </p:cSld>
  <mc:AlternateContent>
    <mc:Choice Requires="p14">
      <p:transition spd="slow" p14:dur="2000"/>
    </mc:Choice>
    <mc:Fallback>
      <p:transition spd="slow"/>
    </mc:Fallback>
  </mc:AlternateContent>
</p:sld>
</file>

<file path=ppt/slides/slide6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4" name="PlaceHolder 1"/>
          <p:cNvSpPr>
            <a:spLocks noGrp="1"/>
          </p:cNvSpPr>
          <p:nvPr>
            <p:ph type="title"/>
          </p:nvPr>
        </p:nvSpPr>
        <p:spPr>
          <a:xfrm>
            <a:off x="599760" y="-116280"/>
            <a:ext cx="11118960" cy="1247400"/>
          </a:xfrm>
          <a:prstGeom prst="rect">
            <a:avLst/>
          </a:prstGeom>
          <a:noFill/>
          <a:ln w="0">
            <a:noFill/>
          </a:ln>
        </p:spPr>
        <p:txBody>
          <a:bodyPr lIns="0" rIns="0" tIns="0" bIns="0" anchor="ctr">
            <a:noAutofit/>
          </a:bodyPr>
          <a:p>
            <a:r>
              <a:rPr b="0" lang="en-CA" sz="3600" spc="-1" strike="noStrike" cap="all">
                <a:solidFill>
                  <a:srgbClr val="bf0041"/>
                </a:solidFill>
                <a:latin typeface="Leelawadee UI Semilight"/>
              </a:rPr>
              <a:t>Risk and Resilience</a:t>
            </a:r>
            <a:endParaRPr b="0" lang="en-CA" sz="3600" spc="-1" strike="noStrike" cap="all">
              <a:solidFill>
                <a:srgbClr val="bf0041"/>
              </a:solidFill>
              <a:latin typeface="Leelawadee UI Semilight"/>
            </a:endParaRPr>
          </a:p>
        </p:txBody>
      </p:sp>
      <p:pic>
        <p:nvPicPr>
          <p:cNvPr id="465" name="" descr=""/>
          <p:cNvPicPr/>
          <p:nvPr/>
        </p:nvPicPr>
        <p:blipFill>
          <a:blip r:embed="rId1"/>
          <a:stretch/>
        </p:blipFill>
        <p:spPr>
          <a:xfrm>
            <a:off x="1086120" y="1425240"/>
            <a:ext cx="9771480" cy="3478680"/>
          </a:xfrm>
          <a:prstGeom prst="rect">
            <a:avLst/>
          </a:prstGeom>
          <a:ln w="0">
            <a:noFill/>
          </a:ln>
        </p:spPr>
      </p:pic>
      <p:sp>
        <p:nvSpPr>
          <p:cNvPr id="3" name="PlaceHolder 2"/>
          <p:cNvSpPr>
            <a:spLocks noGrp="1"/>
          </p:cNvSpPr>
          <p:nvPr>
            <p:ph type="ftr" idx="11"/>
          </p:nvPr>
        </p:nvSpPr>
        <p:spPr/>
        <p:txBody>
          <a:bodyPr/>
          <a:p>
            <a:r>
              <a:t>© 2025 Innovation In Software Corporation</a:t>
            </a:r>
          </a:p>
        </p:txBody>
      </p:sp>
    </p:spTree>
  </p:cSld>
  <mc:AlternateContent>
    <mc:Choice Requires="p14">
      <p:transition spd="slow" p14:dur="2000"/>
    </mc:Choice>
    <mc:Fallback>
      <p:transition spd="slow"/>
    </mc:Fallback>
  </mc:AlternateContent>
</p:sld>
</file>

<file path=ppt/slides/slide6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6" name="PlaceHolder 1"/>
          <p:cNvSpPr>
            <a:spLocks noGrp="1"/>
          </p:cNvSpPr>
          <p:nvPr>
            <p:ph type="title"/>
          </p:nvPr>
        </p:nvSpPr>
        <p:spPr>
          <a:xfrm>
            <a:off x="599760" y="-116280"/>
            <a:ext cx="11118960" cy="1247400"/>
          </a:xfrm>
          <a:prstGeom prst="rect">
            <a:avLst/>
          </a:prstGeom>
          <a:noFill/>
          <a:ln w="0">
            <a:noFill/>
          </a:ln>
        </p:spPr>
        <p:txBody>
          <a:bodyPr lIns="0" rIns="0" tIns="0" bIns="0" anchor="ctr">
            <a:noAutofit/>
          </a:bodyPr>
          <a:p>
            <a:r>
              <a:rPr b="0" lang="en-CA" sz="3600" spc="-1" strike="noStrike" cap="all">
                <a:solidFill>
                  <a:srgbClr val="bf0041"/>
                </a:solidFill>
                <a:latin typeface="Leelawadee UI Semilight"/>
              </a:rPr>
              <a:t>Best Practices</a:t>
            </a:r>
            <a:endParaRPr b="0" lang="en-CA" sz="3600" spc="-1" strike="noStrike" cap="all">
              <a:solidFill>
                <a:srgbClr val="bf0041"/>
              </a:solidFill>
              <a:latin typeface="Leelawadee UI Semilight"/>
            </a:endParaRPr>
          </a:p>
        </p:txBody>
      </p:sp>
      <p:sp>
        <p:nvSpPr>
          <p:cNvPr id="467" name="PlaceHolder 2"/>
          <p:cNvSpPr>
            <a:spLocks noGrp="1"/>
          </p:cNvSpPr>
          <p:nvPr>
            <p:ph/>
          </p:nvPr>
        </p:nvSpPr>
        <p:spPr>
          <a:xfrm>
            <a:off x="424800" y="1051200"/>
            <a:ext cx="10994400" cy="4795920"/>
          </a:xfrm>
          <a:prstGeom prst="rect">
            <a:avLst/>
          </a:prstGeom>
          <a:noFill/>
          <a:ln w="0">
            <a:noFill/>
          </a:ln>
        </p:spPr>
        <p:txBody>
          <a:bodyPr lIns="0" rIns="0" tIns="0" bIns="0" anchor="t">
            <a:normAutofit/>
          </a:bodyPr>
          <a:p>
            <a:pPr marL="432000" indent="-324000">
              <a:spcBef>
                <a:spcPts val="1134"/>
              </a:spcBef>
              <a:buClr>
                <a:srgbClr val="000000"/>
              </a:buClr>
              <a:buSzPct val="45000"/>
              <a:buFont typeface="Wingdings" charset="2"/>
              <a:buChar char=""/>
            </a:pPr>
            <a:r>
              <a:rPr b="0" lang="en-CA" sz="2400" spc="-1" strike="noStrike">
                <a:latin typeface="Nirmala UI Semilight"/>
              </a:rPr>
              <a:t>Define critical services and dependencies</a:t>
            </a:r>
            <a:endParaRPr b="0" lang="en-CA" sz="2400" spc="-1" strike="noStrike">
              <a:latin typeface="Nirmala UI Semilight"/>
            </a:endParaRPr>
          </a:p>
          <a:p>
            <a:pPr lvl="1" marL="864000" indent="-324000">
              <a:spcBef>
                <a:spcPts val="567"/>
              </a:spcBef>
              <a:buClr>
                <a:srgbClr val="000000"/>
              </a:buClr>
              <a:buSzPct val="45000"/>
              <a:buFont typeface="Wingdings" charset="2"/>
              <a:buChar char=""/>
            </a:pPr>
            <a:r>
              <a:rPr b="0" lang="en-CA" sz="1800" spc="-1" strike="noStrike">
                <a:latin typeface="Nirmala UI Semilight"/>
              </a:rPr>
              <a:t>Identify systems supporting mission-critical processes (e.g., payments, authentication)</a:t>
            </a:r>
            <a:endParaRPr b="0" lang="en-CA" sz="1800" spc="-1" strike="noStrike">
              <a:latin typeface="Nirmala UI Semilight"/>
            </a:endParaRPr>
          </a:p>
          <a:p>
            <a:pPr lvl="1" marL="864000" indent="-324000">
              <a:spcBef>
                <a:spcPts val="567"/>
              </a:spcBef>
              <a:buClr>
                <a:srgbClr val="000000"/>
              </a:buClr>
              <a:buSzPct val="45000"/>
              <a:buFont typeface="Wingdings" charset="2"/>
              <a:buChar char=""/>
            </a:pPr>
            <a:r>
              <a:rPr b="0" lang="en-CA" sz="1800" spc="-1" strike="noStrike">
                <a:latin typeface="Nirmala UI Semilight"/>
              </a:rPr>
              <a:t>Prioritize monitoring coverage accordingly</a:t>
            </a:r>
            <a:endParaRPr b="0" lang="en-CA" sz="1800" spc="-1" strike="noStrike">
              <a:latin typeface="Nirmala UI Semilight"/>
            </a:endParaRPr>
          </a:p>
          <a:p>
            <a:pPr marL="432000" indent="-324000">
              <a:spcBef>
                <a:spcPts val="1134"/>
              </a:spcBef>
              <a:buClr>
                <a:srgbClr val="000000"/>
              </a:buClr>
              <a:buSzPct val="45000"/>
              <a:buFont typeface="Wingdings" charset="2"/>
              <a:buChar char=""/>
            </a:pPr>
            <a:r>
              <a:rPr b="0" lang="en-CA" sz="2400" spc="-1" strike="noStrike">
                <a:latin typeface="Nirmala UI Semilight"/>
              </a:rPr>
              <a:t>Integrate security and operations monitoring</a:t>
            </a:r>
            <a:endParaRPr b="0" lang="en-CA" sz="2400" spc="-1" strike="noStrike">
              <a:latin typeface="Nirmala UI Semilight"/>
            </a:endParaRPr>
          </a:p>
          <a:p>
            <a:pPr lvl="1" marL="864000" indent="-324000">
              <a:spcBef>
                <a:spcPts val="567"/>
              </a:spcBef>
              <a:buClr>
                <a:srgbClr val="000000"/>
              </a:buClr>
              <a:buSzPct val="45000"/>
              <a:buFont typeface="Wingdings" charset="2"/>
              <a:buChar char=""/>
            </a:pPr>
            <a:r>
              <a:rPr b="0" lang="en-CA" sz="1800" spc="-1" strike="noStrike">
                <a:latin typeface="Nirmala UI Semilight"/>
              </a:rPr>
              <a:t>Correlate performance metrics with security events for unified situational awareness</a:t>
            </a:r>
            <a:endParaRPr b="0" lang="en-CA" sz="1800" spc="-1" strike="noStrike">
              <a:latin typeface="Nirmala UI Semilight"/>
            </a:endParaRPr>
          </a:p>
          <a:p>
            <a:pPr marL="432000" indent="-324000">
              <a:spcBef>
                <a:spcPts val="1134"/>
              </a:spcBef>
              <a:buClr>
                <a:srgbClr val="000000"/>
              </a:buClr>
              <a:buSzPct val="45000"/>
              <a:buFont typeface="Wingdings" charset="2"/>
              <a:buChar char=""/>
            </a:pPr>
            <a:r>
              <a:rPr b="0" lang="en-CA" sz="2400" spc="-1" strike="noStrike">
                <a:latin typeface="Nirmala UI Semilight"/>
              </a:rPr>
              <a:t>Implement observability architecture</a:t>
            </a:r>
            <a:endParaRPr b="0" lang="en-CA" sz="2400" spc="-1" strike="noStrike">
              <a:latin typeface="Nirmala UI Semilight"/>
            </a:endParaRPr>
          </a:p>
          <a:p>
            <a:pPr lvl="1" marL="864000" indent="-324000">
              <a:spcBef>
                <a:spcPts val="567"/>
              </a:spcBef>
              <a:buClr>
                <a:srgbClr val="000000"/>
              </a:buClr>
              <a:buSzPct val="45000"/>
              <a:buFont typeface="Wingdings" charset="2"/>
              <a:buChar char=""/>
            </a:pPr>
            <a:r>
              <a:rPr b="0" lang="en-CA" sz="1800" spc="-1" strike="noStrike">
                <a:latin typeface="Nirmala UI Semilight"/>
              </a:rPr>
              <a:t>Combine metrics, logs, and traces into a unified big picture</a:t>
            </a:r>
            <a:endParaRPr b="0" lang="en-CA" sz="1800" spc="-1" strike="noStrike">
              <a:latin typeface="Nirmala UI Semilight"/>
            </a:endParaRPr>
          </a:p>
          <a:p>
            <a:pPr marL="432000" indent="-324000">
              <a:spcBef>
                <a:spcPts val="1134"/>
              </a:spcBef>
              <a:buClr>
                <a:srgbClr val="000000"/>
              </a:buClr>
              <a:buSzPct val="45000"/>
              <a:buFont typeface="Wingdings" charset="2"/>
              <a:buChar char=""/>
            </a:pPr>
            <a:endParaRPr b="0" lang="en-CA" sz="2400" spc="-1" strike="noStrike">
              <a:latin typeface="Nirmala UI Semilight"/>
            </a:endParaRPr>
          </a:p>
        </p:txBody>
      </p:sp>
      <p:sp>
        <p:nvSpPr>
          <p:cNvPr id="4" name="PlaceHolder 3"/>
          <p:cNvSpPr>
            <a:spLocks noGrp="1"/>
          </p:cNvSpPr>
          <p:nvPr>
            <p:ph type="ftr" idx="11"/>
          </p:nvPr>
        </p:nvSpPr>
        <p:spPr/>
        <p:txBody>
          <a:bodyPr/>
          <a:p>
            <a:r>
              <a:t>© 2025 Innovation In Software Corporation</a:t>
            </a:r>
          </a:p>
        </p:txBody>
      </p:sp>
    </p:spTree>
  </p:cSld>
  <mc:AlternateContent>
    <mc:Choice Requires="p14">
      <p:transition spd="slow" p14:dur="2000"/>
    </mc:Choice>
    <mc:Fallback>
      <p:transition spd="slow"/>
    </mc:Fallback>
  </mc:AlternateContent>
</p:sld>
</file>

<file path=ppt/slides/slide6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8" name="PlaceHolder 1"/>
          <p:cNvSpPr>
            <a:spLocks noGrp="1"/>
          </p:cNvSpPr>
          <p:nvPr>
            <p:ph type="title"/>
          </p:nvPr>
        </p:nvSpPr>
        <p:spPr>
          <a:xfrm>
            <a:off x="599760" y="-116280"/>
            <a:ext cx="11118960" cy="1247400"/>
          </a:xfrm>
          <a:prstGeom prst="rect">
            <a:avLst/>
          </a:prstGeom>
          <a:noFill/>
          <a:ln w="0">
            <a:noFill/>
          </a:ln>
        </p:spPr>
        <p:txBody>
          <a:bodyPr lIns="0" rIns="0" tIns="0" bIns="0" anchor="ctr">
            <a:noAutofit/>
          </a:bodyPr>
          <a:p>
            <a:r>
              <a:rPr b="0" lang="en-CA" sz="3600" spc="-1" strike="noStrike" cap="all">
                <a:solidFill>
                  <a:srgbClr val="bf0041"/>
                </a:solidFill>
                <a:latin typeface="Leelawadee UI Semilight"/>
              </a:rPr>
              <a:t>Best Practices</a:t>
            </a:r>
            <a:endParaRPr b="0" lang="en-CA" sz="3600" spc="-1" strike="noStrike" cap="all">
              <a:solidFill>
                <a:srgbClr val="bf0041"/>
              </a:solidFill>
              <a:latin typeface="Leelawadee UI Semilight"/>
            </a:endParaRPr>
          </a:p>
        </p:txBody>
      </p:sp>
      <p:sp>
        <p:nvSpPr>
          <p:cNvPr id="469" name="PlaceHolder 2"/>
          <p:cNvSpPr>
            <a:spLocks noGrp="1"/>
          </p:cNvSpPr>
          <p:nvPr>
            <p:ph/>
          </p:nvPr>
        </p:nvSpPr>
        <p:spPr>
          <a:xfrm>
            <a:off x="424800" y="1051200"/>
            <a:ext cx="10994400" cy="4795920"/>
          </a:xfrm>
          <a:prstGeom prst="rect">
            <a:avLst/>
          </a:prstGeom>
          <a:noFill/>
          <a:ln w="0">
            <a:noFill/>
          </a:ln>
        </p:spPr>
        <p:txBody>
          <a:bodyPr lIns="0" rIns="0" tIns="0" bIns="0" anchor="t">
            <a:normAutofit/>
          </a:bodyPr>
          <a:p>
            <a:pPr marL="432000" indent="-324000">
              <a:spcBef>
                <a:spcPts val="1134"/>
              </a:spcBef>
              <a:buClr>
                <a:srgbClr val="000000"/>
              </a:buClr>
              <a:buSzPct val="45000"/>
              <a:buFont typeface="Wingdings" charset="2"/>
              <a:buChar char=""/>
            </a:pPr>
            <a:r>
              <a:rPr b="0" lang="en-CA" sz="2400" spc="-1" strike="noStrike">
                <a:latin typeface="Nirmala UI Semilight"/>
              </a:rPr>
              <a:t>Use predictive analytics and AIOps</a:t>
            </a:r>
            <a:endParaRPr b="0" lang="en-CA" sz="2400" spc="-1" strike="noStrike">
              <a:latin typeface="Nirmala UI Semilight"/>
            </a:endParaRPr>
          </a:p>
          <a:p>
            <a:pPr lvl="1" marL="864000" indent="-324000">
              <a:spcBef>
                <a:spcPts val="567"/>
              </a:spcBef>
              <a:buClr>
                <a:srgbClr val="000000"/>
              </a:buClr>
              <a:buSzPct val="45000"/>
              <a:buFont typeface="Wingdings" charset="2"/>
              <a:buChar char=""/>
            </a:pPr>
            <a:r>
              <a:rPr b="0" lang="en-CA" sz="1800" spc="-1" strike="noStrike">
                <a:latin typeface="Nirmala UI Semilight"/>
              </a:rPr>
              <a:t>Detect anomalies before they become incidents</a:t>
            </a:r>
            <a:endParaRPr b="0" lang="en-CA" sz="1800" spc="-1" strike="noStrike">
              <a:latin typeface="Nirmala UI Semilight"/>
            </a:endParaRPr>
          </a:p>
          <a:p>
            <a:pPr lvl="1" marL="864000" indent="-324000">
              <a:spcBef>
                <a:spcPts val="567"/>
              </a:spcBef>
              <a:buClr>
                <a:srgbClr val="000000"/>
              </a:buClr>
              <a:buSzPct val="45000"/>
              <a:buFont typeface="Wingdings" charset="2"/>
              <a:buChar char=""/>
            </a:pPr>
            <a:r>
              <a:rPr b="0" lang="en-CA" sz="1800" spc="-1" strike="noStrike">
                <a:latin typeface="Nirmala UI Semilight"/>
              </a:rPr>
              <a:t>Automate triage and escalation</a:t>
            </a:r>
            <a:endParaRPr b="0" lang="en-CA" sz="1800" spc="-1" strike="noStrike">
              <a:latin typeface="Nirmala UI Semilight"/>
            </a:endParaRPr>
          </a:p>
          <a:p>
            <a:pPr marL="432000" indent="-324000">
              <a:spcBef>
                <a:spcPts val="1134"/>
              </a:spcBef>
              <a:buClr>
                <a:srgbClr val="000000"/>
              </a:buClr>
              <a:buSzPct val="45000"/>
              <a:buFont typeface="Wingdings" charset="2"/>
              <a:buChar char=""/>
            </a:pPr>
            <a:r>
              <a:rPr b="0" lang="en-CA" sz="2400" spc="-1" strike="noStrike">
                <a:latin typeface="Nirmala UI Semilight"/>
              </a:rPr>
              <a:t>Embed resilience metrics</a:t>
            </a:r>
            <a:endParaRPr b="0" lang="en-CA" sz="2400" spc="-1" strike="noStrike">
              <a:latin typeface="Nirmala UI Semilight"/>
            </a:endParaRPr>
          </a:p>
          <a:p>
            <a:pPr lvl="1" marL="864000" indent="-324000">
              <a:spcBef>
                <a:spcPts val="567"/>
              </a:spcBef>
              <a:buClr>
                <a:srgbClr val="000000"/>
              </a:buClr>
              <a:buSzPct val="45000"/>
              <a:buFont typeface="Wingdings" charset="2"/>
              <a:buChar char=""/>
            </a:pPr>
            <a:r>
              <a:rPr b="0" lang="en-CA" sz="1800" spc="-1" strike="noStrike">
                <a:latin typeface="Nirmala UI Semilight"/>
              </a:rPr>
              <a:t>Track MTBF, MTTR, SLA breaches, and incident trends</a:t>
            </a:r>
            <a:endParaRPr b="0" lang="en-CA" sz="1800" spc="-1" strike="noStrike">
              <a:latin typeface="Nirmala UI Semilight"/>
            </a:endParaRPr>
          </a:p>
          <a:p>
            <a:pPr lvl="1" marL="864000" indent="-324000">
              <a:spcBef>
                <a:spcPts val="567"/>
              </a:spcBef>
              <a:buClr>
                <a:srgbClr val="000000"/>
              </a:buClr>
              <a:buSzPct val="45000"/>
              <a:buFont typeface="Wingdings" charset="2"/>
              <a:buChar char=""/>
            </a:pPr>
            <a:r>
              <a:rPr b="0" lang="en-CA" sz="1800" spc="-1" strike="noStrike">
                <a:latin typeface="Nirmala UI Semilight"/>
              </a:rPr>
              <a:t>Link them to risk appetite and tolerance thresholds</a:t>
            </a:r>
            <a:endParaRPr b="0" lang="en-CA" sz="1800" spc="-1" strike="noStrike">
              <a:latin typeface="Nirmala UI Semilight"/>
            </a:endParaRPr>
          </a:p>
          <a:p>
            <a:pPr marL="432000" indent="-324000">
              <a:spcBef>
                <a:spcPts val="1134"/>
              </a:spcBef>
              <a:buClr>
                <a:srgbClr val="000000"/>
              </a:buClr>
              <a:buSzPct val="45000"/>
              <a:buFont typeface="Wingdings" charset="2"/>
              <a:buChar char=""/>
            </a:pPr>
            <a:r>
              <a:rPr b="0" lang="en-CA" sz="2400" spc="-1" strike="noStrike">
                <a:latin typeface="Nirmala UI Semilight"/>
              </a:rPr>
              <a:t>Conduct regular drills and war-games</a:t>
            </a:r>
            <a:endParaRPr b="0" lang="en-CA" sz="2400" spc="-1" strike="noStrike">
              <a:latin typeface="Nirmala UI Semilight"/>
            </a:endParaRPr>
          </a:p>
          <a:p>
            <a:pPr lvl="1" marL="864000" indent="-324000">
              <a:spcBef>
                <a:spcPts val="567"/>
              </a:spcBef>
              <a:buClr>
                <a:srgbClr val="000000"/>
              </a:buClr>
              <a:buSzPct val="45000"/>
              <a:buFont typeface="Wingdings" charset="2"/>
              <a:buChar char=""/>
            </a:pPr>
            <a:r>
              <a:rPr b="0" lang="en-CA" sz="1800" spc="-1" strike="noStrike">
                <a:latin typeface="Nirmala UI Semilight"/>
              </a:rPr>
              <a:t>Use real monitoring data to simulate outage and recovery scenarios</a:t>
            </a:r>
            <a:endParaRPr b="0" lang="en-CA" sz="1800" spc="-1" strike="noStrike">
              <a:latin typeface="Nirmala UI Semilight"/>
            </a:endParaRPr>
          </a:p>
          <a:p>
            <a:pPr lvl="1" marL="864000" indent="-324000">
              <a:spcBef>
                <a:spcPts val="567"/>
              </a:spcBef>
              <a:buClr>
                <a:srgbClr val="000000"/>
              </a:buClr>
              <a:buSzPct val="45000"/>
              <a:buFont typeface="Wingdings" charset="2"/>
              <a:buChar char=""/>
            </a:pPr>
            <a:r>
              <a:rPr b="0" lang="en-CA" sz="1800" spc="-1" strike="noStrike">
                <a:latin typeface="Nirmala UI Semilight"/>
              </a:rPr>
              <a:t>Assess monitoring effectiveness and operator readiness</a:t>
            </a:r>
            <a:endParaRPr b="0" lang="en-CA" sz="1800" spc="-1" strike="noStrike">
              <a:latin typeface="Nirmala UI Semilight"/>
            </a:endParaRPr>
          </a:p>
        </p:txBody>
      </p:sp>
      <p:sp>
        <p:nvSpPr>
          <p:cNvPr id="4" name="PlaceHolder 3"/>
          <p:cNvSpPr>
            <a:spLocks noGrp="1"/>
          </p:cNvSpPr>
          <p:nvPr>
            <p:ph type="ftr" idx="11"/>
          </p:nvPr>
        </p:nvSpPr>
        <p:spPr/>
        <p:txBody>
          <a:bodyPr/>
          <a:p>
            <a:r>
              <a:t>© 2025 Innovation In Software Corporation</a:t>
            </a:r>
          </a:p>
        </p:txBody>
      </p:sp>
    </p:spTree>
  </p:cSld>
  <mc:AlternateContent>
    <mc:Choice Requires="p14">
      <p:transition spd="slow" p14:dur="2000"/>
    </mc:Choice>
    <mc:Fallback>
      <p:transition spd="slow"/>
    </mc:Fallback>
  </mc:AlternateContent>
</p:sld>
</file>

<file path=ppt/slides/slide6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0" name="PlaceHolder 1"/>
          <p:cNvSpPr>
            <a:spLocks noGrp="1"/>
          </p:cNvSpPr>
          <p:nvPr>
            <p:ph type="title"/>
          </p:nvPr>
        </p:nvSpPr>
        <p:spPr>
          <a:xfrm>
            <a:off x="599760" y="-116280"/>
            <a:ext cx="11118960" cy="1247400"/>
          </a:xfrm>
          <a:prstGeom prst="rect">
            <a:avLst/>
          </a:prstGeom>
          <a:noFill/>
          <a:ln w="0">
            <a:noFill/>
          </a:ln>
        </p:spPr>
        <p:txBody>
          <a:bodyPr lIns="0" rIns="0" tIns="0" bIns="0" anchor="ctr">
            <a:noAutofit/>
          </a:bodyPr>
          <a:p>
            <a:r>
              <a:rPr b="0" lang="en-CA" sz="3600" spc="-1" strike="noStrike" cap="all">
                <a:solidFill>
                  <a:srgbClr val="bf0041"/>
                </a:solidFill>
                <a:latin typeface="Leelawadee UI Semilight"/>
              </a:rPr>
              <a:t>Process Maturity</a:t>
            </a:r>
            <a:endParaRPr b="0" lang="en-CA" sz="3600" spc="-1" strike="noStrike" cap="all">
              <a:solidFill>
                <a:srgbClr val="bf0041"/>
              </a:solidFill>
              <a:latin typeface="Leelawadee UI Semilight"/>
            </a:endParaRPr>
          </a:p>
        </p:txBody>
      </p:sp>
      <p:pic>
        <p:nvPicPr>
          <p:cNvPr id="471" name="" descr=""/>
          <p:cNvPicPr/>
          <p:nvPr/>
        </p:nvPicPr>
        <p:blipFill>
          <a:blip r:embed="rId1"/>
          <a:stretch/>
        </p:blipFill>
        <p:spPr>
          <a:xfrm>
            <a:off x="1397160" y="1175760"/>
            <a:ext cx="8564400" cy="4171680"/>
          </a:xfrm>
          <a:prstGeom prst="rect">
            <a:avLst/>
          </a:prstGeom>
          <a:ln w="0">
            <a:noFill/>
          </a:ln>
        </p:spPr>
      </p:pic>
      <p:sp>
        <p:nvSpPr>
          <p:cNvPr id="3" name="PlaceHolder 2"/>
          <p:cNvSpPr>
            <a:spLocks noGrp="1"/>
          </p:cNvSpPr>
          <p:nvPr>
            <p:ph type="ftr" idx="11"/>
          </p:nvPr>
        </p:nvSpPr>
        <p:spPr/>
        <p:txBody>
          <a:bodyPr/>
          <a:p>
            <a:r>
              <a:t>© 2025 Innovation In Software Corporation</a:t>
            </a:r>
          </a:p>
        </p:txBody>
      </p:sp>
    </p:spTree>
  </p:cSld>
  <mc:AlternateContent>
    <mc:Choice Requires="p14">
      <p:transition spd="slow" p14:dur="2000"/>
    </mc:Choice>
    <mc:Fallback>
      <p:transition spd="slow"/>
    </mc:Fallback>
  </mc:AlternateContent>
</p:sld>
</file>

<file path=ppt/slides/slide6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2" name="PlaceHolder 1"/>
          <p:cNvSpPr>
            <a:spLocks noGrp="1"/>
          </p:cNvSpPr>
          <p:nvPr>
            <p:ph type="title"/>
          </p:nvPr>
        </p:nvSpPr>
        <p:spPr>
          <a:xfrm>
            <a:off x="609480" y="152640"/>
            <a:ext cx="10050840" cy="728640"/>
          </a:xfrm>
          <a:prstGeom prst="rect">
            <a:avLst/>
          </a:prstGeom>
          <a:noFill/>
          <a:ln w="0">
            <a:noFill/>
          </a:ln>
        </p:spPr>
        <p:txBody>
          <a:bodyPr anchor="b">
            <a:normAutofit/>
          </a:bodyPr>
          <a:p>
            <a:pPr>
              <a:lnSpc>
                <a:spcPct val="100000"/>
              </a:lnSpc>
              <a:buNone/>
              <a:tabLst>
                <a:tab algn="l" pos="0"/>
              </a:tabLst>
            </a:pPr>
            <a:r>
              <a:rPr b="0" lang="en-US" sz="3600" spc="-60" strike="noStrike" cap="all">
                <a:solidFill>
                  <a:srgbClr val="d1282e"/>
                </a:solidFill>
                <a:latin typeface="Leelawadee UI Semilight"/>
              </a:rPr>
              <a:t>Q&amp;A and open discussion</a:t>
            </a:r>
            <a:endParaRPr b="0" lang="en-CA" sz="3600" spc="-1" strike="noStrike">
              <a:latin typeface="Arial"/>
            </a:endParaRPr>
          </a:p>
        </p:txBody>
      </p:sp>
      <p:pic>
        <p:nvPicPr>
          <p:cNvPr id="473" name="Content Placeholder 2" descr=""/>
          <p:cNvPicPr/>
          <p:nvPr/>
        </p:nvPicPr>
        <p:blipFill>
          <a:blip r:embed="rId1"/>
          <a:stretch/>
        </p:blipFill>
        <p:spPr>
          <a:xfrm>
            <a:off x="1647360" y="1073160"/>
            <a:ext cx="8083440" cy="5051880"/>
          </a:xfrm>
          <a:prstGeom prst="rect">
            <a:avLst/>
          </a:prstGeom>
          <a:ln w="0">
            <a:noFill/>
          </a:ln>
        </p:spPr>
      </p:pic>
      <p:sp>
        <p:nvSpPr>
          <p:cNvPr id="3" name="PlaceHolder 2"/>
          <p:cNvSpPr>
            <a:spLocks noGrp="1"/>
          </p:cNvSpPr>
          <p:nvPr>
            <p:ph type="ftr" idx="9"/>
          </p:nvPr>
        </p:nvSpPr>
        <p:spPr/>
        <p:txBody>
          <a:bodyPr/>
          <a:p>
            <a:r>
              <a:t>© 2025 Innovation In Software Corporation</a:t>
            </a: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9" name="PlaceHolder 1"/>
          <p:cNvSpPr>
            <a:spLocks noGrp="1"/>
          </p:cNvSpPr>
          <p:nvPr>
            <p:ph type="title"/>
          </p:nvPr>
        </p:nvSpPr>
        <p:spPr>
          <a:xfrm>
            <a:off x="599760" y="-116280"/>
            <a:ext cx="11118960" cy="1247400"/>
          </a:xfrm>
          <a:prstGeom prst="rect">
            <a:avLst/>
          </a:prstGeom>
          <a:noFill/>
          <a:ln w="0">
            <a:noFill/>
          </a:ln>
        </p:spPr>
        <p:txBody>
          <a:bodyPr lIns="0" rIns="0" tIns="0" bIns="0" anchor="ctr">
            <a:noAutofit/>
          </a:bodyPr>
          <a:p>
            <a:r>
              <a:rPr b="0" lang="en-CA" sz="3600" spc="-1" strike="noStrike" cap="all">
                <a:solidFill>
                  <a:srgbClr val="bf0041"/>
                </a:solidFill>
                <a:latin typeface="Leelawadee UI Semilight"/>
              </a:rPr>
              <a:t>Operations Technologies</a:t>
            </a:r>
            <a:endParaRPr b="0" lang="en-CA" sz="3600" spc="-1" strike="noStrike" cap="all">
              <a:solidFill>
                <a:srgbClr val="bf0041"/>
              </a:solidFill>
              <a:latin typeface="Leelawadee UI Semilight"/>
            </a:endParaRPr>
          </a:p>
        </p:txBody>
      </p:sp>
      <p:sp>
        <p:nvSpPr>
          <p:cNvPr id="330" name="PlaceHolder 2"/>
          <p:cNvSpPr>
            <a:spLocks noGrp="1"/>
          </p:cNvSpPr>
          <p:nvPr>
            <p:ph/>
          </p:nvPr>
        </p:nvSpPr>
        <p:spPr>
          <a:xfrm>
            <a:off x="424800" y="1051200"/>
            <a:ext cx="10994400" cy="5050800"/>
          </a:xfrm>
          <a:prstGeom prst="rect">
            <a:avLst/>
          </a:prstGeom>
          <a:noFill/>
          <a:ln w="0">
            <a:noFill/>
          </a:ln>
        </p:spPr>
        <p:txBody>
          <a:bodyPr lIns="0" rIns="0" tIns="0" bIns="0" anchor="t">
            <a:normAutofit/>
          </a:bodyPr>
          <a:p>
            <a:pPr marL="432000" indent="-324000">
              <a:spcBef>
                <a:spcPts val="1134"/>
              </a:spcBef>
              <a:buClr>
                <a:srgbClr val="000000"/>
              </a:buClr>
              <a:buSzPct val="45000"/>
              <a:buFont typeface="Wingdings" charset="2"/>
              <a:buChar char=""/>
            </a:pPr>
            <a:r>
              <a:rPr b="0" lang="en-CA" sz="2400" spc="-1" strike="noStrike">
                <a:latin typeface="Nirmala UI Semilight"/>
              </a:rPr>
              <a:t>All stacks have to supply common core functions</a:t>
            </a:r>
            <a:endParaRPr b="0" lang="en-CA" sz="2400" spc="-1" strike="noStrike">
              <a:latin typeface="Nirmala UI Semilight"/>
            </a:endParaRPr>
          </a:p>
          <a:p>
            <a:pPr lvl="1" marL="864000" indent="-324000">
              <a:spcBef>
                <a:spcPts val="567"/>
              </a:spcBef>
              <a:buClr>
                <a:srgbClr val="000000"/>
              </a:buClr>
              <a:buSzPct val="45000"/>
              <a:buFont typeface="Wingdings" charset="2"/>
              <a:buChar char=""/>
            </a:pPr>
            <a:r>
              <a:rPr b="0" i="1" lang="en-CA" sz="1800" spc="-1" strike="noStrike">
                <a:latin typeface="Nirmala UI Semilight"/>
              </a:rPr>
              <a:t>Incident management</a:t>
            </a:r>
            <a:endParaRPr b="0" lang="en-CA" sz="1800" spc="-1" strike="noStrike">
              <a:latin typeface="Nirmala UI Semilight"/>
            </a:endParaRPr>
          </a:p>
          <a:p>
            <a:pPr lvl="2" marL="1296000" indent="-288000">
              <a:spcBef>
                <a:spcPts val="850"/>
              </a:spcBef>
              <a:buClr>
                <a:srgbClr val="000000"/>
              </a:buClr>
              <a:buSzPct val="45000"/>
              <a:buFont typeface="Wingdings" charset="2"/>
              <a:buChar char=""/>
            </a:pPr>
            <a:r>
              <a:rPr b="0" lang="en-CA" sz="1400" spc="-1" strike="noStrike">
                <a:latin typeface="Nirmala UI Semilight"/>
              </a:rPr>
              <a:t>Logging, classifying, triaging, and resolving incidents</a:t>
            </a:r>
            <a:endParaRPr b="0" lang="en-CA" sz="1400" spc="-1" strike="noStrike">
              <a:latin typeface="Nirmala UI Semilight"/>
            </a:endParaRPr>
          </a:p>
          <a:p>
            <a:pPr lvl="1" marL="864000" indent="-324000">
              <a:spcBef>
                <a:spcPts val="567"/>
              </a:spcBef>
              <a:buClr>
                <a:srgbClr val="000000"/>
              </a:buClr>
              <a:buSzPct val="45000"/>
              <a:buFont typeface="Wingdings" charset="2"/>
              <a:buChar char=""/>
            </a:pPr>
            <a:r>
              <a:rPr b="0" i="1" lang="en-CA" sz="1800" spc="-1" strike="noStrike">
                <a:latin typeface="Nirmala UI Semilight"/>
              </a:rPr>
              <a:t>Problem management</a:t>
            </a:r>
            <a:endParaRPr b="0" lang="en-CA" sz="1800" spc="-1" strike="noStrike">
              <a:latin typeface="Nirmala UI Semilight"/>
            </a:endParaRPr>
          </a:p>
          <a:p>
            <a:pPr lvl="2" marL="1296000" indent="-288000">
              <a:spcBef>
                <a:spcPts val="850"/>
              </a:spcBef>
              <a:buClr>
                <a:srgbClr val="000000"/>
              </a:buClr>
              <a:buSzPct val="45000"/>
              <a:buFont typeface="Wingdings" charset="2"/>
              <a:buChar char=""/>
            </a:pPr>
            <a:r>
              <a:rPr b="0" lang="en-CA" sz="1400" spc="-1" strike="noStrike">
                <a:latin typeface="Nirmala UI Semilight"/>
              </a:rPr>
              <a:t>Analyzing root causes and recurring faults to prevent repetition</a:t>
            </a:r>
            <a:endParaRPr b="0" lang="en-CA" sz="1400" spc="-1" strike="noStrike">
              <a:latin typeface="Nirmala UI Semilight"/>
            </a:endParaRPr>
          </a:p>
          <a:p>
            <a:pPr lvl="1" marL="864000" indent="-324000">
              <a:spcBef>
                <a:spcPts val="567"/>
              </a:spcBef>
              <a:buClr>
                <a:srgbClr val="000000"/>
              </a:buClr>
              <a:buSzPct val="45000"/>
              <a:buFont typeface="Wingdings" charset="2"/>
              <a:buChar char=""/>
            </a:pPr>
            <a:r>
              <a:rPr b="0" i="1" lang="en-CA" sz="1800" spc="-1" strike="noStrike">
                <a:latin typeface="Nirmala UI Semilight"/>
              </a:rPr>
              <a:t>Change management</a:t>
            </a:r>
            <a:endParaRPr b="0" lang="en-CA" sz="1800" spc="-1" strike="noStrike">
              <a:latin typeface="Nirmala UI Semilight"/>
            </a:endParaRPr>
          </a:p>
          <a:p>
            <a:pPr lvl="2" marL="1296000" indent="-288000">
              <a:spcBef>
                <a:spcPts val="850"/>
              </a:spcBef>
              <a:buClr>
                <a:srgbClr val="000000"/>
              </a:buClr>
              <a:buSzPct val="45000"/>
              <a:buFont typeface="Wingdings" charset="2"/>
              <a:buChar char=""/>
            </a:pPr>
            <a:r>
              <a:rPr b="0" lang="en-CA" sz="1400" spc="-1" strike="noStrike">
                <a:latin typeface="Nirmala UI Semilight"/>
              </a:rPr>
              <a:t>Ensuring system changes are tested, reviewed, and implemented safely</a:t>
            </a:r>
            <a:endParaRPr b="0" lang="en-CA" sz="1400" spc="-1" strike="noStrike">
              <a:latin typeface="Nirmala UI Semilight"/>
            </a:endParaRPr>
          </a:p>
          <a:p>
            <a:pPr lvl="1" marL="864000" indent="-324000">
              <a:spcBef>
                <a:spcPts val="567"/>
              </a:spcBef>
              <a:buClr>
                <a:srgbClr val="000000"/>
              </a:buClr>
              <a:buSzPct val="45000"/>
              <a:buFont typeface="Wingdings" charset="2"/>
              <a:buChar char=""/>
            </a:pPr>
            <a:r>
              <a:rPr b="0" i="1" lang="en-CA" sz="1800" spc="-1" strike="noStrike">
                <a:latin typeface="Nirmala UI Semilight"/>
              </a:rPr>
              <a:t>Configuration management</a:t>
            </a:r>
            <a:endParaRPr b="0" lang="en-CA" sz="1800" spc="-1" strike="noStrike">
              <a:latin typeface="Nirmala UI Semilight"/>
            </a:endParaRPr>
          </a:p>
          <a:p>
            <a:pPr lvl="2" marL="1296000" indent="-288000">
              <a:spcBef>
                <a:spcPts val="850"/>
              </a:spcBef>
              <a:buClr>
                <a:srgbClr val="000000"/>
              </a:buClr>
              <a:buSzPct val="45000"/>
              <a:buFont typeface="Wingdings" charset="2"/>
              <a:buChar char=""/>
            </a:pPr>
            <a:r>
              <a:rPr b="0" lang="en-CA" sz="1400" spc="-1" strike="noStrike">
                <a:latin typeface="Nirmala UI Semilight"/>
              </a:rPr>
              <a:t>Maintaining a configuration management database to track and document dependencies within the Ops environment</a:t>
            </a:r>
            <a:endParaRPr b="0" lang="en-CA" sz="1400" spc="-1" strike="noStrike">
              <a:latin typeface="Nirmala UI Semilight"/>
            </a:endParaRPr>
          </a:p>
          <a:p>
            <a:pPr lvl="1" marL="864000" indent="-324000">
              <a:spcBef>
                <a:spcPts val="567"/>
              </a:spcBef>
              <a:buClr>
                <a:srgbClr val="000000"/>
              </a:buClr>
              <a:buSzPct val="45000"/>
              <a:buFont typeface="Wingdings" charset="2"/>
              <a:buChar char=""/>
            </a:pPr>
            <a:r>
              <a:rPr b="0" i="1" lang="en-CA" sz="1800" spc="-1" strike="noStrike">
                <a:latin typeface="Nirmala UI Semilight"/>
              </a:rPr>
              <a:t>Release management</a:t>
            </a:r>
            <a:endParaRPr b="0" lang="en-CA" sz="1800" spc="-1" strike="noStrike">
              <a:latin typeface="Nirmala UI Semilight"/>
            </a:endParaRPr>
          </a:p>
          <a:p>
            <a:pPr lvl="2" marL="1296000" indent="-288000">
              <a:spcBef>
                <a:spcPts val="850"/>
              </a:spcBef>
              <a:buClr>
                <a:srgbClr val="000000"/>
              </a:buClr>
              <a:buSzPct val="45000"/>
              <a:buFont typeface="Wingdings" charset="2"/>
              <a:buChar char=""/>
            </a:pPr>
            <a:r>
              <a:rPr b="0" lang="en-CA" sz="1400" spc="-1" strike="noStrike">
                <a:latin typeface="Nirmala UI Semilight"/>
              </a:rPr>
              <a:t>Controlling deployment into production with rollback and verification steps</a:t>
            </a:r>
            <a:endParaRPr b="0" lang="en-CA" sz="1400" spc="-1" strike="noStrike">
              <a:latin typeface="Nirmala UI Semilight"/>
            </a:endParaRPr>
          </a:p>
          <a:p>
            <a:pPr lvl="1" marL="864000" indent="-324000">
              <a:spcBef>
                <a:spcPts val="567"/>
              </a:spcBef>
              <a:buClr>
                <a:srgbClr val="000000"/>
              </a:buClr>
              <a:buSzPct val="45000"/>
              <a:buFont typeface="Wingdings" charset="2"/>
              <a:buChar char=""/>
            </a:pPr>
            <a:endParaRPr b="0" lang="en-CA" sz="1800" spc="-1" strike="noStrike">
              <a:latin typeface="Nirmala UI Semilight"/>
            </a:endParaRPr>
          </a:p>
        </p:txBody>
      </p:sp>
      <p:sp>
        <p:nvSpPr>
          <p:cNvPr id="4" name="PlaceHolder 3"/>
          <p:cNvSpPr>
            <a:spLocks noGrp="1"/>
          </p:cNvSpPr>
          <p:nvPr>
            <p:ph type="ftr" idx="11"/>
          </p:nvPr>
        </p:nvSpPr>
        <p:spPr/>
        <p:txBody>
          <a:bodyPr/>
          <a:p>
            <a:r>
              <a:t>© 2025 Innovation In Software Corporation</a:t>
            </a: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1" name="PlaceHolder 1"/>
          <p:cNvSpPr>
            <a:spLocks noGrp="1"/>
          </p:cNvSpPr>
          <p:nvPr>
            <p:ph type="title"/>
          </p:nvPr>
        </p:nvSpPr>
        <p:spPr>
          <a:xfrm>
            <a:off x="609480" y="-106560"/>
            <a:ext cx="10481040" cy="1247400"/>
          </a:xfrm>
          <a:prstGeom prst="rect">
            <a:avLst/>
          </a:prstGeom>
          <a:noFill/>
          <a:ln w="0">
            <a:noFill/>
          </a:ln>
        </p:spPr>
        <p:txBody>
          <a:bodyPr lIns="0" rIns="0" tIns="0" bIns="0" anchor="ctr">
            <a:noAutofit/>
          </a:bodyPr>
          <a:p>
            <a:pPr>
              <a:lnSpc>
                <a:spcPct val="100000"/>
              </a:lnSpc>
              <a:buNone/>
              <a:tabLst>
                <a:tab algn="l" pos="0"/>
              </a:tabLst>
            </a:pPr>
            <a:r>
              <a:rPr b="0" lang="en-US" sz="3600" spc="-60" strike="noStrike" cap="all">
                <a:solidFill>
                  <a:srgbClr val="d1282e"/>
                </a:solidFill>
                <a:latin typeface="Leelawadee UI Semilight"/>
              </a:rPr>
              <a:t>Monolith Application</a:t>
            </a:r>
            <a:endParaRPr b="0" lang="en-CA" sz="3600" spc="-1" strike="noStrike" cap="all">
              <a:solidFill>
                <a:srgbClr val="bf0041"/>
              </a:solidFill>
              <a:latin typeface="Leelawadee UI Semilight"/>
            </a:endParaRPr>
          </a:p>
        </p:txBody>
      </p:sp>
      <p:sp>
        <p:nvSpPr>
          <p:cNvPr id="332" name="PlaceHolder 2"/>
          <p:cNvSpPr>
            <a:spLocks noGrp="1"/>
          </p:cNvSpPr>
          <p:nvPr>
            <p:ph/>
          </p:nvPr>
        </p:nvSpPr>
        <p:spPr>
          <a:xfrm>
            <a:off x="609480" y="1073880"/>
            <a:ext cx="4957200" cy="5051160"/>
          </a:xfrm>
          <a:prstGeom prst="rect">
            <a:avLst/>
          </a:prstGeom>
          <a:noFill/>
          <a:ln w="0">
            <a:noFill/>
          </a:ln>
        </p:spPr>
        <p:txBody>
          <a:bodyPr lIns="0" rIns="0" tIns="0" bIns="0" anchor="t">
            <a:normAutofit/>
          </a:bodyPr>
          <a:p>
            <a:r>
              <a:rPr b="0" lang="en-CA" sz="2000" spc="-1" strike="noStrike">
                <a:latin typeface="Nirmala UI Semilight"/>
              </a:rPr>
              <a:t>Characterized by a single code base</a:t>
            </a:r>
            <a:endParaRPr b="0" lang="en-CA" sz="2000" spc="-1" strike="noStrike">
              <a:latin typeface="Nirmala UI Semilight"/>
            </a:endParaRPr>
          </a:p>
          <a:p>
            <a:pPr lvl="1" marL="864000" indent="-324000">
              <a:spcBef>
                <a:spcPts val="567"/>
              </a:spcBef>
              <a:spcAft>
                <a:spcPts val="567"/>
              </a:spcAft>
              <a:buClr>
                <a:srgbClr val="000000"/>
              </a:buClr>
              <a:buSzPct val="75000"/>
              <a:buFont typeface="Symbol" charset="2"/>
              <a:buChar char=""/>
            </a:pPr>
            <a:r>
              <a:rPr b="0" lang="en-CA" sz="1600" spc="-1" strike="noStrike">
                <a:latin typeface="Nirmala UI Semilight"/>
              </a:rPr>
              <a:t>May be modular at the programming language level</a:t>
            </a:r>
            <a:endParaRPr b="0" lang="en-CA" sz="1600" spc="-1" strike="noStrike">
              <a:latin typeface="Nirmala UI Semilight"/>
            </a:endParaRPr>
          </a:p>
          <a:p>
            <a:r>
              <a:rPr b="0" lang="en-CA" sz="2000" spc="-1" strike="noStrike">
                <a:latin typeface="Nirmala UI Semilight"/>
              </a:rPr>
              <a:t>Integrated with a single database</a:t>
            </a:r>
            <a:endParaRPr b="0" lang="en-CA" sz="2000" spc="-1" strike="noStrike">
              <a:latin typeface="Nirmala UI Semilight"/>
            </a:endParaRPr>
          </a:p>
          <a:p>
            <a:pPr lvl="1" marL="864000" indent="-324000">
              <a:spcBef>
                <a:spcPts val="567"/>
              </a:spcBef>
              <a:spcAft>
                <a:spcPts val="567"/>
              </a:spcAft>
              <a:buClr>
                <a:srgbClr val="000000"/>
              </a:buClr>
              <a:buSzPct val="75000"/>
              <a:buFont typeface="Symbol" charset="2"/>
              <a:buChar char=""/>
            </a:pPr>
            <a:r>
              <a:rPr b="0" lang="en-CA" sz="1600" spc="-1" strike="noStrike">
                <a:latin typeface="Nirmala UI Semilight"/>
              </a:rPr>
              <a:t>All code uses a common schema</a:t>
            </a:r>
            <a:endParaRPr b="0" lang="en-CA" sz="1600" spc="-1" strike="noStrike">
              <a:latin typeface="Nirmala UI Semilight"/>
            </a:endParaRPr>
          </a:p>
          <a:p>
            <a:r>
              <a:rPr b="0" lang="en-CA" sz="2000" spc="-1" strike="noStrike">
                <a:latin typeface="Nirmala UI Semilight"/>
              </a:rPr>
              <a:t>“</a:t>
            </a:r>
            <a:r>
              <a:rPr b="0" lang="en-CA" sz="2000" spc="-1" strike="noStrike">
                <a:latin typeface="Nirmala UI Semilight"/>
              </a:rPr>
              <a:t>Monolith” means</a:t>
            </a:r>
            <a:endParaRPr b="0" lang="en-CA" sz="2000" spc="-1" strike="noStrike">
              <a:latin typeface="Nirmala UI Semilight"/>
            </a:endParaRPr>
          </a:p>
          <a:p>
            <a:pPr lvl="1" marL="864000" indent="-324000">
              <a:spcBef>
                <a:spcPts val="567"/>
              </a:spcBef>
              <a:spcAft>
                <a:spcPts val="567"/>
              </a:spcAft>
              <a:buClr>
                <a:srgbClr val="000000"/>
              </a:buClr>
              <a:buSzPct val="75000"/>
              <a:buFont typeface="Symbol" charset="2"/>
              <a:buChar char=""/>
            </a:pPr>
            <a:r>
              <a:rPr b="0" lang="en-CA" sz="1600" spc="-1" strike="noStrike">
                <a:latin typeface="Nirmala UI Semilight"/>
              </a:rPr>
              <a:t>If a change to the code base or to the data schema</a:t>
            </a:r>
            <a:endParaRPr b="0" lang="en-CA" sz="1600" spc="-1" strike="noStrike">
              <a:latin typeface="Nirmala UI Semilight"/>
            </a:endParaRPr>
          </a:p>
          <a:p>
            <a:pPr lvl="1" marL="864000" indent="-324000">
              <a:spcBef>
                <a:spcPts val="567"/>
              </a:spcBef>
              <a:spcAft>
                <a:spcPts val="567"/>
              </a:spcAft>
              <a:buClr>
                <a:srgbClr val="000000"/>
              </a:buClr>
              <a:buSzPct val="75000"/>
              <a:buFont typeface="Symbol" charset="2"/>
              <a:buChar char=""/>
            </a:pPr>
            <a:r>
              <a:rPr b="0" lang="en-CA" sz="1600" spc="-1" strike="noStrike">
                <a:latin typeface="Nirmala UI Semilight"/>
              </a:rPr>
              <a:t>Then the entire application needs to be redeployed  </a:t>
            </a:r>
            <a:endParaRPr b="0" lang="en-CA" sz="1600" spc="-1" strike="noStrike">
              <a:latin typeface="Nirmala UI Semilight"/>
            </a:endParaRPr>
          </a:p>
        </p:txBody>
      </p:sp>
      <p:pic>
        <p:nvPicPr>
          <p:cNvPr id="333" name="" descr=""/>
          <p:cNvPicPr/>
          <p:nvPr/>
        </p:nvPicPr>
        <p:blipFill>
          <a:blip r:embed="rId1"/>
          <a:stretch/>
        </p:blipFill>
        <p:spPr>
          <a:xfrm>
            <a:off x="7261560" y="1018440"/>
            <a:ext cx="3886560" cy="5423760"/>
          </a:xfrm>
          <a:prstGeom prst="rect">
            <a:avLst/>
          </a:prstGeom>
          <a:ln w="0">
            <a:noFill/>
          </a:ln>
        </p:spPr>
      </p:pic>
      <p:sp>
        <p:nvSpPr>
          <p:cNvPr id="4" name="PlaceHolder 3"/>
          <p:cNvSpPr>
            <a:spLocks noGrp="1"/>
          </p:cNvSpPr>
          <p:nvPr>
            <p:ph type="ftr" idx="4"/>
          </p:nvPr>
        </p:nvSpPr>
        <p:spPr/>
        <p:txBody>
          <a:bodyPr/>
          <a:p>
            <a:r>
              <a:t>© 2025 Innovation In Software Corporation</a:t>
            </a: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4" name="PlaceHolder 1"/>
          <p:cNvSpPr>
            <a:spLocks noGrp="1"/>
          </p:cNvSpPr>
          <p:nvPr>
            <p:ph type="title"/>
          </p:nvPr>
        </p:nvSpPr>
        <p:spPr>
          <a:xfrm>
            <a:off x="609480" y="-106560"/>
            <a:ext cx="10481040" cy="1247400"/>
          </a:xfrm>
          <a:prstGeom prst="rect">
            <a:avLst/>
          </a:prstGeom>
          <a:noFill/>
          <a:ln w="0">
            <a:noFill/>
          </a:ln>
        </p:spPr>
        <p:txBody>
          <a:bodyPr lIns="0" rIns="0" tIns="0" bIns="0" anchor="ctr">
            <a:noAutofit/>
          </a:bodyPr>
          <a:p>
            <a:pPr>
              <a:lnSpc>
                <a:spcPct val="100000"/>
              </a:lnSpc>
              <a:buNone/>
              <a:tabLst>
                <a:tab algn="l" pos="0"/>
              </a:tabLst>
            </a:pPr>
            <a:r>
              <a:rPr b="0" lang="en-US" sz="3600" spc="-60" strike="noStrike" cap="all">
                <a:solidFill>
                  <a:srgbClr val="d1282e"/>
                </a:solidFill>
                <a:latin typeface="Leelawadee UI Semilight"/>
              </a:rPr>
              <a:t>Business Analogy</a:t>
            </a:r>
            <a:endParaRPr b="0" lang="en-CA" sz="3600" spc="-1" strike="noStrike" cap="all">
              <a:solidFill>
                <a:srgbClr val="bf0041"/>
              </a:solidFill>
              <a:latin typeface="Leelawadee UI Semilight"/>
            </a:endParaRPr>
          </a:p>
        </p:txBody>
      </p:sp>
      <p:sp>
        <p:nvSpPr>
          <p:cNvPr id="335" name="PlaceHolder 2"/>
          <p:cNvSpPr>
            <a:spLocks noGrp="1"/>
          </p:cNvSpPr>
          <p:nvPr>
            <p:ph/>
          </p:nvPr>
        </p:nvSpPr>
        <p:spPr>
          <a:xfrm>
            <a:off x="609480" y="1073880"/>
            <a:ext cx="4957200" cy="5051160"/>
          </a:xfrm>
          <a:prstGeom prst="rect">
            <a:avLst/>
          </a:prstGeom>
          <a:noFill/>
          <a:ln w="0">
            <a:noFill/>
          </a:ln>
        </p:spPr>
        <p:txBody>
          <a:bodyPr lIns="0" rIns="0" tIns="0" bIns="0" anchor="t">
            <a:normAutofit/>
          </a:bodyPr>
          <a:p>
            <a:r>
              <a:rPr b="0" lang="en-CA" sz="2000" spc="-1" strike="noStrike">
                <a:latin typeface="Nirmala UI Semilight"/>
              </a:rPr>
              <a:t>Start-up businesses are monoliths</a:t>
            </a:r>
            <a:endParaRPr b="0" lang="en-CA" sz="2000" spc="-1" strike="noStrike">
              <a:latin typeface="Nirmala UI Semilight"/>
            </a:endParaRPr>
          </a:p>
          <a:p>
            <a:pPr lvl="1" marL="864000" indent="-324000">
              <a:spcBef>
                <a:spcPts val="567"/>
              </a:spcBef>
              <a:spcAft>
                <a:spcPts val="567"/>
              </a:spcAft>
              <a:buClr>
                <a:srgbClr val="000000"/>
              </a:buClr>
              <a:buSzPct val="75000"/>
              <a:buFont typeface="Symbol" charset="2"/>
              <a:buChar char=""/>
            </a:pPr>
            <a:r>
              <a:rPr b="0" lang="en-CA" sz="1600" spc="-1" strike="noStrike">
                <a:latin typeface="Nirmala UI Semilight"/>
              </a:rPr>
              <a:t>There are a few people who do everything</a:t>
            </a:r>
            <a:endParaRPr b="0" lang="en-CA" sz="1600" spc="-1" strike="noStrike">
              <a:latin typeface="Nirmala UI Semilight"/>
            </a:endParaRPr>
          </a:p>
          <a:p>
            <a:r>
              <a:rPr b="0" lang="en-CA" sz="2000" spc="-1" strike="noStrike">
                <a:latin typeface="Nirmala UI Semilight"/>
              </a:rPr>
              <a:t>The enterprise is small enough that this model works</a:t>
            </a:r>
            <a:endParaRPr b="0" lang="en-CA" sz="2000" spc="-1" strike="noStrike">
              <a:latin typeface="Nirmala UI Semilight"/>
            </a:endParaRPr>
          </a:p>
          <a:p>
            <a:pPr lvl="1" marL="864000" indent="-324000">
              <a:spcBef>
                <a:spcPts val="567"/>
              </a:spcBef>
              <a:spcAft>
                <a:spcPts val="567"/>
              </a:spcAft>
              <a:buClr>
                <a:srgbClr val="000000"/>
              </a:buClr>
              <a:buSzPct val="75000"/>
              <a:buFont typeface="Symbol" charset="2"/>
              <a:buChar char=""/>
            </a:pPr>
            <a:r>
              <a:rPr b="0" lang="en-CA" sz="1600" spc="-1" strike="noStrike">
                <a:latin typeface="Nirmala UI Semilight"/>
              </a:rPr>
              <a:t>It’s actually counterproductive to have a highly structured departmental organization with just a few employees</a:t>
            </a:r>
            <a:endParaRPr b="0" lang="en-CA" sz="1600" spc="-1" strike="noStrike">
              <a:latin typeface="Nirmala UI Semilight"/>
            </a:endParaRPr>
          </a:p>
          <a:p>
            <a:r>
              <a:rPr b="0" lang="en-CA" sz="2000" spc="-1" strike="noStrike">
                <a:latin typeface="Nirmala UI Semilight"/>
              </a:rPr>
              <a:t>Early versions of applications are similar</a:t>
            </a:r>
            <a:endParaRPr b="0" lang="en-CA" sz="2000" spc="-1" strike="noStrike">
              <a:latin typeface="Nirmala UI Semilight"/>
            </a:endParaRPr>
          </a:p>
          <a:p>
            <a:pPr lvl="1" marL="864000" indent="-324000">
              <a:spcBef>
                <a:spcPts val="567"/>
              </a:spcBef>
              <a:spcAft>
                <a:spcPts val="567"/>
              </a:spcAft>
              <a:buClr>
                <a:srgbClr val="000000"/>
              </a:buClr>
              <a:buSzPct val="75000"/>
              <a:buFont typeface="Symbol" charset="2"/>
              <a:buChar char=""/>
            </a:pPr>
            <a:r>
              <a:rPr b="0" lang="en-CA" sz="1600" spc="-1" strike="noStrike">
                <a:latin typeface="Nirmala UI Semilight"/>
              </a:rPr>
              <a:t>Simple enough that all of the code is manageable</a:t>
            </a:r>
            <a:endParaRPr b="0" lang="en-CA" sz="1600" spc="-1" strike="noStrike">
              <a:latin typeface="Nirmala UI Semilight"/>
            </a:endParaRPr>
          </a:p>
          <a:p>
            <a:pPr lvl="1" marL="864000" indent="-324000">
              <a:spcBef>
                <a:spcPts val="567"/>
              </a:spcBef>
              <a:spcAft>
                <a:spcPts val="567"/>
              </a:spcAft>
              <a:buClr>
                <a:srgbClr val="000000"/>
              </a:buClr>
              <a:buSzPct val="75000"/>
              <a:buFont typeface="Symbol" charset="2"/>
              <a:buChar char=""/>
            </a:pPr>
            <a:r>
              <a:rPr b="0" lang="en-CA" sz="1600" spc="-1" strike="noStrike">
                <a:latin typeface="Nirmala UI Semilight"/>
              </a:rPr>
              <a:t>Single code base for the whole app</a:t>
            </a:r>
            <a:endParaRPr b="0" lang="en-CA" sz="1600" spc="-1" strike="noStrike">
              <a:latin typeface="Nirmala UI Semilight"/>
            </a:endParaRPr>
          </a:p>
          <a:p>
            <a:pPr lvl="1" marL="864000" indent="-324000">
              <a:spcBef>
                <a:spcPts val="567"/>
              </a:spcBef>
              <a:spcAft>
                <a:spcPts val="567"/>
              </a:spcAft>
              <a:buClr>
                <a:srgbClr val="000000"/>
              </a:buClr>
              <a:buSzPct val="75000"/>
              <a:buFont typeface="Symbol" charset="2"/>
              <a:buChar char=""/>
            </a:pPr>
            <a:r>
              <a:rPr b="0" lang="en-CA" sz="1600" spc="-1" strike="noStrike">
                <a:latin typeface="Nirmala UI Semilight"/>
              </a:rPr>
              <a:t>Flat or minimal architectural structure</a:t>
            </a:r>
            <a:endParaRPr b="0" lang="en-CA" sz="1600" spc="-1" strike="noStrike">
              <a:latin typeface="Nirmala UI Semilight"/>
            </a:endParaRPr>
          </a:p>
        </p:txBody>
      </p:sp>
      <p:pic>
        <p:nvPicPr>
          <p:cNvPr id="336" name="" descr=""/>
          <p:cNvPicPr/>
          <p:nvPr/>
        </p:nvPicPr>
        <p:blipFill>
          <a:blip r:embed="rId1"/>
          <a:stretch/>
        </p:blipFill>
        <p:spPr>
          <a:xfrm>
            <a:off x="7197840" y="2151000"/>
            <a:ext cx="3962160" cy="3114720"/>
          </a:xfrm>
          <a:prstGeom prst="rect">
            <a:avLst/>
          </a:prstGeom>
          <a:ln w="0">
            <a:noFill/>
          </a:ln>
        </p:spPr>
      </p:pic>
      <p:sp>
        <p:nvSpPr>
          <p:cNvPr id="4" name="PlaceHolder 3"/>
          <p:cNvSpPr>
            <a:spLocks noGrp="1"/>
          </p:cNvSpPr>
          <p:nvPr>
            <p:ph type="ftr" idx="4"/>
          </p:nvPr>
        </p:nvSpPr>
        <p:spPr/>
        <p:txBody>
          <a:bodyPr/>
          <a:p>
            <a:r>
              <a:t>© 2025 Innovation In Software Corporation</a:t>
            </a: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167192</TotalTime>
  <Application>LibreOffice/7.3.4.2$Windows_X86_64 LibreOffice_project/728fec16bd5f605073805c3c9e7c4212a0120dc5</Application>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2016-09-10T10:34:19Z</dcterms:created>
  <dc:creator>Donis Marshall</dc:creator>
  <dc:description/>
  <dc:language>en-CA</dc:language>
  <cp:lastModifiedBy>Rod Davison</cp:lastModifiedBy>
  <cp:lastPrinted>2025-10-09T08:36:35Z</cp:lastPrinted>
  <dcterms:modified xsi:type="dcterms:W3CDTF">2025-12-16T19:24:13Z</dcterms:modified>
  <cp:revision>9050</cp:revision>
  <dc:subject>Risk/Resiliency Bootcamp</dc:subject>
  <dc:title>5. Resilience</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otes">
    <vt:r8>52</vt:r8>
  </property>
  <property fmtid="{D5CDD505-2E9C-101B-9397-08002B2CF9AE}" pid="3" name="PresentationFormat">
    <vt:lpwstr>Widescreen</vt:lpwstr>
  </property>
  <property fmtid="{D5CDD505-2E9C-101B-9397-08002B2CF9AE}" pid="4" name="Slides">
    <vt:r8>52</vt:r8>
  </property>
</Properties>
</file>